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37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80"/>
  </p:notesMasterIdLst>
  <p:sldIdLst>
    <p:sldId id="1588" r:id="rId2"/>
    <p:sldId id="1680" r:id="rId3"/>
    <p:sldId id="1681" r:id="rId4"/>
    <p:sldId id="1636" r:id="rId5"/>
    <p:sldId id="1683" r:id="rId6"/>
    <p:sldId id="1638" r:id="rId7"/>
    <p:sldId id="1682" r:id="rId8"/>
    <p:sldId id="1641" r:id="rId9"/>
    <p:sldId id="1643" r:id="rId10"/>
    <p:sldId id="1633" r:id="rId11"/>
    <p:sldId id="1619" r:id="rId12"/>
    <p:sldId id="1618" r:id="rId13"/>
    <p:sldId id="1620" r:id="rId14"/>
    <p:sldId id="1621" r:id="rId15"/>
    <p:sldId id="1630" r:id="rId16"/>
    <p:sldId id="1627" r:id="rId17"/>
    <p:sldId id="1628" r:id="rId18"/>
    <p:sldId id="1684" r:id="rId19"/>
    <p:sldId id="1685" r:id="rId20"/>
    <p:sldId id="1623" r:id="rId21"/>
    <p:sldId id="1624" r:id="rId22"/>
    <p:sldId id="1529" r:id="rId23"/>
    <p:sldId id="1611" r:id="rId24"/>
    <p:sldId id="1615" r:id="rId25"/>
    <p:sldId id="1625" r:id="rId26"/>
    <p:sldId id="1635" r:id="rId27"/>
    <p:sldId id="1616" r:id="rId28"/>
    <p:sldId id="1612" r:id="rId29"/>
    <p:sldId id="1613" r:id="rId30"/>
    <p:sldId id="1614" r:id="rId31"/>
    <p:sldId id="1686" r:id="rId32"/>
    <p:sldId id="1333" r:id="rId33"/>
    <p:sldId id="1427" r:id="rId34"/>
    <p:sldId id="1173" r:id="rId35"/>
    <p:sldId id="1407" r:id="rId36"/>
    <p:sldId id="1096" r:id="rId37"/>
    <p:sldId id="1144" r:id="rId38"/>
    <p:sldId id="1332" r:id="rId39"/>
    <p:sldId id="1410" r:id="rId40"/>
    <p:sldId id="1355" r:id="rId41"/>
    <p:sldId id="1059" r:id="rId42"/>
    <p:sldId id="1356" r:id="rId43"/>
    <p:sldId id="1136" r:id="rId44"/>
    <p:sldId id="1369" r:id="rId45"/>
    <p:sldId id="1384" r:id="rId46"/>
    <p:sldId id="1327" r:id="rId47"/>
    <p:sldId id="1371" r:id="rId48"/>
    <p:sldId id="992" r:id="rId49"/>
    <p:sldId id="701" r:id="rId50"/>
    <p:sldId id="1426" r:id="rId51"/>
    <p:sldId id="902" r:id="rId52"/>
    <p:sldId id="1408" r:id="rId53"/>
    <p:sldId id="1423" r:id="rId54"/>
    <p:sldId id="826" r:id="rId55"/>
    <p:sldId id="1424" r:id="rId56"/>
    <p:sldId id="891" r:id="rId57"/>
    <p:sldId id="1093" r:id="rId58"/>
    <p:sldId id="1414" r:id="rId59"/>
    <p:sldId id="1413" r:id="rId60"/>
    <p:sldId id="1420" r:id="rId61"/>
    <p:sldId id="1418" r:id="rId62"/>
    <p:sldId id="1419" r:id="rId63"/>
    <p:sldId id="1415" r:id="rId64"/>
    <p:sldId id="1416" r:id="rId65"/>
    <p:sldId id="1417" r:id="rId66"/>
    <p:sldId id="1421" r:id="rId67"/>
    <p:sldId id="1030" r:id="rId68"/>
    <p:sldId id="1091" r:id="rId69"/>
    <p:sldId id="910" r:id="rId70"/>
    <p:sldId id="654" r:id="rId71"/>
    <p:sldId id="874" r:id="rId72"/>
    <p:sldId id="1019" r:id="rId73"/>
    <p:sldId id="747" r:id="rId74"/>
    <p:sldId id="1092" r:id="rId75"/>
    <p:sldId id="1116" r:id="rId76"/>
    <p:sldId id="1425" r:id="rId77"/>
    <p:sldId id="1428" r:id="rId78"/>
    <p:sldId id="1608" r:id="rId7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51EF48-4AE5-45A9-9684-6F25D4DEC5F2}">
          <p14:sldIdLst>
            <p14:sldId id="1588"/>
            <p14:sldId id="1680"/>
            <p14:sldId id="1681"/>
            <p14:sldId id="1636"/>
            <p14:sldId id="1683"/>
            <p14:sldId id="1638"/>
            <p14:sldId id="1682"/>
            <p14:sldId id="1641"/>
            <p14:sldId id="1643"/>
            <p14:sldId id="1633"/>
            <p14:sldId id="1619"/>
            <p14:sldId id="1618"/>
            <p14:sldId id="1620"/>
            <p14:sldId id="1621"/>
            <p14:sldId id="1630"/>
            <p14:sldId id="1627"/>
            <p14:sldId id="1628"/>
            <p14:sldId id="1684"/>
            <p14:sldId id="1685"/>
            <p14:sldId id="1623"/>
            <p14:sldId id="1624"/>
            <p14:sldId id="1529"/>
            <p14:sldId id="1611"/>
            <p14:sldId id="1615"/>
            <p14:sldId id="1625"/>
            <p14:sldId id="1635"/>
            <p14:sldId id="1616"/>
            <p14:sldId id="1612"/>
            <p14:sldId id="1613"/>
            <p14:sldId id="1614"/>
            <p14:sldId id="1686"/>
            <p14:sldId id="1333"/>
            <p14:sldId id="1427"/>
            <p14:sldId id="1173"/>
            <p14:sldId id="1407"/>
            <p14:sldId id="1096"/>
            <p14:sldId id="1144"/>
            <p14:sldId id="1332"/>
            <p14:sldId id="1410"/>
            <p14:sldId id="1355"/>
            <p14:sldId id="1059"/>
            <p14:sldId id="1356"/>
            <p14:sldId id="1136"/>
            <p14:sldId id="1369"/>
            <p14:sldId id="1384"/>
            <p14:sldId id="1327"/>
            <p14:sldId id="1371"/>
            <p14:sldId id="992"/>
            <p14:sldId id="701"/>
            <p14:sldId id="1426"/>
            <p14:sldId id="902"/>
            <p14:sldId id="1408"/>
            <p14:sldId id="1423"/>
            <p14:sldId id="826"/>
            <p14:sldId id="1424"/>
            <p14:sldId id="891"/>
            <p14:sldId id="1093"/>
            <p14:sldId id="1414"/>
            <p14:sldId id="1413"/>
            <p14:sldId id="1420"/>
            <p14:sldId id="1418"/>
            <p14:sldId id="1419"/>
            <p14:sldId id="1415"/>
            <p14:sldId id="1416"/>
            <p14:sldId id="1417"/>
            <p14:sldId id="1421"/>
            <p14:sldId id="1030"/>
            <p14:sldId id="1091"/>
            <p14:sldId id="910"/>
            <p14:sldId id="654"/>
            <p14:sldId id="874"/>
            <p14:sldId id="1019"/>
            <p14:sldId id="747"/>
            <p14:sldId id="1092"/>
            <p14:sldId id="1116"/>
            <p14:sldId id="1425"/>
            <p14:sldId id="1428"/>
            <p14:sldId id="16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  <a:srgbClr val="8B9AD9"/>
    <a:srgbClr val="0000FF"/>
    <a:srgbClr val="000000"/>
    <a:srgbClr val="0089EE"/>
    <a:srgbClr val="94A4E8"/>
    <a:srgbClr val="FFB15E"/>
    <a:srgbClr val="DFFFE0"/>
    <a:srgbClr val="005493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3B7427-F8AA-43AC-B876-9CE507B1BA32}" v="38" dt="2025-10-24T21:21:13.821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873" autoAdjust="0"/>
  </p:normalViewPr>
  <p:slideViewPr>
    <p:cSldViewPr snapToGrid="0">
      <p:cViewPr varScale="1">
        <p:scale>
          <a:sx n="90" d="100"/>
          <a:sy n="90" d="100"/>
        </p:scale>
        <p:origin x="135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Bailey" userId="38f835a5-d6fd-465a-afbb-e8b0dbcee7eb" providerId="ADAL" clId="{A43B7427-F8AA-43AC-B876-9CE507B1BA32}"/>
    <pc:docChg chg="undo custSel addSld delSld modSld sldOrd modSection">
      <pc:chgData name="Jim Bailey" userId="38f835a5-d6fd-465a-afbb-e8b0dbcee7eb" providerId="ADAL" clId="{A43B7427-F8AA-43AC-B876-9CE507B1BA32}" dt="2025-10-31T16:50:14.063" v="3256" actId="20577"/>
      <pc:docMkLst>
        <pc:docMk/>
      </pc:docMkLst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474174966" sldId="287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427614229" sldId="690"/>
        </pc:sldMkLst>
      </pc:sldChg>
      <pc:sldChg chg="add del">
        <pc:chgData name="Jim Bailey" userId="38f835a5-d6fd-465a-afbb-e8b0dbcee7eb" providerId="ADAL" clId="{A43B7427-F8AA-43AC-B876-9CE507B1BA32}" dt="2025-10-24T21:20:45.241" v="2573"/>
        <pc:sldMkLst>
          <pc:docMk/>
          <pc:sldMk cId="943193451" sldId="781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433011240" sldId="796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4047112748" sldId="797"/>
        </pc:sldMkLst>
      </pc:sldChg>
      <pc:sldChg chg="modNotesTx">
        <pc:chgData name="Jim Bailey" userId="38f835a5-d6fd-465a-afbb-e8b0dbcee7eb" providerId="ADAL" clId="{A43B7427-F8AA-43AC-B876-9CE507B1BA32}" dt="2025-10-30T18:37:49.006" v="2831" actId="6549"/>
        <pc:sldMkLst>
          <pc:docMk/>
          <pc:sldMk cId="3024791277" sldId="826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590753253" sldId="832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206532857" sldId="837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888561877" sldId="857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918588601" sldId="862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833915386" sldId="866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209084202" sldId="869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163677347" sldId="872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723682545" sldId="897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429684464" sldId="901"/>
        </pc:sldMkLst>
      </pc:sldChg>
      <pc:sldChg chg="modNotesTx">
        <pc:chgData name="Jim Bailey" userId="38f835a5-d6fd-465a-afbb-e8b0dbcee7eb" providerId="ADAL" clId="{A43B7427-F8AA-43AC-B876-9CE507B1BA32}" dt="2025-10-30T13:48:55.380" v="2740" actId="6549"/>
        <pc:sldMkLst>
          <pc:docMk/>
          <pc:sldMk cId="3121731203" sldId="902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537033413" sldId="903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77852716" sldId="919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627372203" sldId="939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47337350" sldId="940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987052802" sldId="960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739403599" sldId="971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879330199" sldId="986"/>
        </pc:sldMkLst>
      </pc:sldChg>
      <pc:sldChg chg="modNotesTx">
        <pc:chgData name="Jim Bailey" userId="38f835a5-d6fd-465a-afbb-e8b0dbcee7eb" providerId="ADAL" clId="{A43B7427-F8AA-43AC-B876-9CE507B1BA32}" dt="2025-10-31T16:21:22.974" v="2895" actId="20577"/>
        <pc:sldMkLst>
          <pc:docMk/>
          <pc:sldMk cId="910780596" sldId="992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901417970" sldId="1004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066965539" sldId="1009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047617516" sldId="1016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806697983" sldId="1027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436193788" sldId="1032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945984777" sldId="1054"/>
        </pc:sldMkLst>
      </pc:sldChg>
      <pc:sldChg chg="modNotesTx">
        <pc:chgData name="Jim Bailey" userId="38f835a5-d6fd-465a-afbb-e8b0dbcee7eb" providerId="ADAL" clId="{A43B7427-F8AA-43AC-B876-9CE507B1BA32}" dt="2025-10-30T12:35:48.666" v="2714" actId="20577"/>
        <pc:sldMkLst>
          <pc:docMk/>
          <pc:sldMk cId="441239628" sldId="1059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94486464" sldId="1072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228841907" sldId="1086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994406714" sldId="1088"/>
        </pc:sldMkLst>
      </pc:sldChg>
      <pc:sldChg chg="modNotesTx">
        <pc:chgData name="Jim Bailey" userId="38f835a5-d6fd-465a-afbb-e8b0dbcee7eb" providerId="ADAL" clId="{A43B7427-F8AA-43AC-B876-9CE507B1BA32}" dt="2025-10-30T12:32:09.110" v="2651" actId="20577"/>
        <pc:sldMkLst>
          <pc:docMk/>
          <pc:sldMk cId="2448587986" sldId="1096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982678729" sldId="1121"/>
        </pc:sldMkLst>
      </pc:sldChg>
      <pc:sldChg chg="modNotesTx">
        <pc:chgData name="Jim Bailey" userId="38f835a5-d6fd-465a-afbb-e8b0dbcee7eb" providerId="ADAL" clId="{A43B7427-F8AA-43AC-B876-9CE507B1BA32}" dt="2025-10-30T12:36:07.405" v="2730" actId="20577"/>
        <pc:sldMkLst>
          <pc:docMk/>
          <pc:sldMk cId="4038624415" sldId="1136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214738967" sldId="1138"/>
        </pc:sldMkLst>
      </pc:sldChg>
      <pc:sldChg chg="modNotesTx">
        <pc:chgData name="Jim Bailey" userId="38f835a5-d6fd-465a-afbb-e8b0dbcee7eb" providerId="ADAL" clId="{A43B7427-F8AA-43AC-B876-9CE507B1BA32}" dt="2025-10-30T12:32:38.531" v="2659" actId="20577"/>
        <pc:sldMkLst>
          <pc:docMk/>
          <pc:sldMk cId="1009097085" sldId="1144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447215524" sldId="1154"/>
        </pc:sldMkLst>
      </pc:sldChg>
      <pc:sldChg chg="modNotesTx">
        <pc:chgData name="Jim Bailey" userId="38f835a5-d6fd-465a-afbb-e8b0dbcee7eb" providerId="ADAL" clId="{A43B7427-F8AA-43AC-B876-9CE507B1BA32}" dt="2025-10-31T16:21:40.662" v="2936" actId="20577"/>
        <pc:sldMkLst>
          <pc:docMk/>
          <pc:sldMk cId="2298730594" sldId="1327"/>
        </pc:sldMkLst>
      </pc:sldChg>
      <pc:sldChg chg="modNotesTx">
        <pc:chgData name="Jim Bailey" userId="38f835a5-d6fd-465a-afbb-e8b0dbcee7eb" providerId="ADAL" clId="{A43B7427-F8AA-43AC-B876-9CE507B1BA32}" dt="2025-10-30T12:32:50.017" v="2667" actId="20577"/>
        <pc:sldMkLst>
          <pc:docMk/>
          <pc:sldMk cId="180484321" sldId="1332"/>
        </pc:sldMkLst>
      </pc:sldChg>
      <pc:sldChg chg="modNotesTx">
        <pc:chgData name="Jim Bailey" userId="38f835a5-d6fd-465a-afbb-e8b0dbcee7eb" providerId="ADAL" clId="{A43B7427-F8AA-43AC-B876-9CE507B1BA32}" dt="2025-10-30T12:35:35.397" v="2706" actId="20577"/>
        <pc:sldMkLst>
          <pc:docMk/>
          <pc:sldMk cId="517347445" sldId="1355"/>
        </pc:sldMkLst>
      </pc:sldChg>
      <pc:sldChg chg="modNotesTx">
        <pc:chgData name="Jim Bailey" userId="38f835a5-d6fd-465a-afbb-e8b0dbcee7eb" providerId="ADAL" clId="{A43B7427-F8AA-43AC-B876-9CE507B1BA32}" dt="2025-10-31T16:22:39.593" v="3022" actId="6549"/>
        <pc:sldMkLst>
          <pc:docMk/>
          <pc:sldMk cId="3074006351" sldId="1369"/>
        </pc:sldMkLst>
      </pc:sldChg>
      <pc:sldChg chg="modNotesTx">
        <pc:chgData name="Jim Bailey" userId="38f835a5-d6fd-465a-afbb-e8b0dbcee7eb" providerId="ADAL" clId="{A43B7427-F8AA-43AC-B876-9CE507B1BA32}" dt="2025-10-31T16:22:05.527" v="2962" actId="20577"/>
        <pc:sldMkLst>
          <pc:docMk/>
          <pc:sldMk cId="3532475372" sldId="1384"/>
        </pc:sldMkLst>
      </pc:sldChg>
      <pc:sldChg chg="modNotesTx">
        <pc:chgData name="Jim Bailey" userId="38f835a5-d6fd-465a-afbb-e8b0dbcee7eb" providerId="ADAL" clId="{A43B7427-F8AA-43AC-B876-9CE507B1BA32}" dt="2025-10-31T16:25:10.024" v="3150" actId="20577"/>
        <pc:sldMkLst>
          <pc:docMk/>
          <pc:sldMk cId="3970378740" sldId="1407"/>
        </pc:sldMkLst>
      </pc:sldChg>
      <pc:sldChg chg="modNotesTx">
        <pc:chgData name="Jim Bailey" userId="38f835a5-d6fd-465a-afbb-e8b0dbcee7eb" providerId="ADAL" clId="{A43B7427-F8AA-43AC-B876-9CE507B1BA32}" dt="2025-10-31T16:24:37.234" v="3098" actId="20577"/>
        <pc:sldMkLst>
          <pc:docMk/>
          <pc:sldMk cId="3188449138" sldId="1408"/>
        </pc:sldMkLst>
      </pc:sldChg>
      <pc:sldChg chg="modNotesTx">
        <pc:chgData name="Jim Bailey" userId="38f835a5-d6fd-465a-afbb-e8b0dbcee7eb" providerId="ADAL" clId="{A43B7427-F8AA-43AC-B876-9CE507B1BA32}" dt="2025-10-30T12:35:22.049" v="2698" actId="313"/>
        <pc:sldMkLst>
          <pc:docMk/>
          <pc:sldMk cId="25475066" sldId="1410"/>
        </pc:sldMkLst>
      </pc:sldChg>
      <pc:sldChg chg="modNotesTx">
        <pc:chgData name="Jim Bailey" userId="38f835a5-d6fd-465a-afbb-e8b0dbcee7eb" providerId="ADAL" clId="{A43B7427-F8AA-43AC-B876-9CE507B1BA32}" dt="2025-10-31T16:49:13.151" v="3208" actId="20577"/>
        <pc:sldMkLst>
          <pc:docMk/>
          <pc:sldMk cId="2901728953" sldId="1415"/>
        </pc:sldMkLst>
      </pc:sldChg>
      <pc:sldChg chg="modNotesTx">
        <pc:chgData name="Jim Bailey" userId="38f835a5-d6fd-465a-afbb-e8b0dbcee7eb" providerId="ADAL" clId="{A43B7427-F8AA-43AC-B876-9CE507B1BA32}" dt="2025-10-31T16:49:34.477" v="3245" actId="20577"/>
        <pc:sldMkLst>
          <pc:docMk/>
          <pc:sldMk cId="4110465828" sldId="1417"/>
        </pc:sldMkLst>
      </pc:sldChg>
      <pc:sldChg chg="modNotesTx">
        <pc:chgData name="Jim Bailey" userId="38f835a5-d6fd-465a-afbb-e8b0dbcee7eb" providerId="ADAL" clId="{A43B7427-F8AA-43AC-B876-9CE507B1BA32}" dt="2025-10-30T18:39:15.161" v="2864" actId="20577"/>
        <pc:sldMkLst>
          <pc:docMk/>
          <pc:sldMk cId="2606761758" sldId="1420"/>
        </pc:sldMkLst>
      </pc:sldChg>
      <pc:sldChg chg="modNotesTx">
        <pc:chgData name="Jim Bailey" userId="38f835a5-d6fd-465a-afbb-e8b0dbcee7eb" providerId="ADAL" clId="{A43B7427-F8AA-43AC-B876-9CE507B1BA32}" dt="2025-10-31T16:48:14.839" v="3183" actId="20577"/>
        <pc:sldMkLst>
          <pc:docMk/>
          <pc:sldMk cId="1987814162" sldId="1424"/>
        </pc:sldMkLst>
      </pc:sldChg>
      <pc:sldChg chg="modNotesTx">
        <pc:chgData name="Jim Bailey" userId="38f835a5-d6fd-465a-afbb-e8b0dbcee7eb" providerId="ADAL" clId="{A43B7427-F8AA-43AC-B876-9CE507B1BA32}" dt="2025-10-31T16:22:55.753" v="3032" actId="20577"/>
        <pc:sldMkLst>
          <pc:docMk/>
          <pc:sldMk cId="4282605528" sldId="1426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514625121" sldId="1504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669661695" sldId="1505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69418195" sldId="1517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334812186" sldId="1525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752004595" sldId="1526"/>
        </pc:sldMkLst>
      </pc:sldChg>
      <pc:sldChg chg="delSp modSp mod">
        <pc:chgData name="Jim Bailey" userId="38f835a5-d6fd-465a-afbb-e8b0dbcee7eb" providerId="ADAL" clId="{A43B7427-F8AA-43AC-B876-9CE507B1BA32}" dt="2025-09-18T17:39:30.128" v="125" actId="1076"/>
        <pc:sldMkLst>
          <pc:docMk/>
          <pc:sldMk cId="4031927969" sldId="1529"/>
        </pc:sldMkLst>
        <pc:picChg chg="mod">
          <ac:chgData name="Jim Bailey" userId="38f835a5-d6fd-465a-afbb-e8b0dbcee7eb" providerId="ADAL" clId="{A43B7427-F8AA-43AC-B876-9CE507B1BA32}" dt="2025-09-18T17:39:30.128" v="125" actId="1076"/>
          <ac:picMkLst>
            <pc:docMk/>
            <pc:sldMk cId="4031927969" sldId="1529"/>
            <ac:picMk id="8" creationId="{9A02BC61-68F1-5267-CE29-2CFC37FF97C5}"/>
          </ac:picMkLst>
        </pc:picChg>
        <pc:picChg chg="del">
          <ac:chgData name="Jim Bailey" userId="38f835a5-d6fd-465a-afbb-e8b0dbcee7eb" providerId="ADAL" clId="{A43B7427-F8AA-43AC-B876-9CE507B1BA32}" dt="2025-09-18T17:39:21.910" v="124" actId="478"/>
          <ac:picMkLst>
            <pc:docMk/>
            <pc:sldMk cId="4031927969" sldId="1529"/>
            <ac:picMk id="17" creationId="{D5D0E952-4F5D-D581-ABF6-B56EF237351D}"/>
          </ac:picMkLst>
        </pc:picChg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464700911" sldId="1531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428582131" sldId="1534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291577254" sldId="1538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052281856" sldId="1540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822841761" sldId="1548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082825786" sldId="1552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317508891" sldId="1559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76310650" sldId="1566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066730096" sldId="1567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416536763" sldId="1570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859627586" sldId="1571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128793335" sldId="1572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464117740" sldId="1573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915822563" sldId="1574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8051207" sldId="1575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166980875" sldId="1578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479951583" sldId="1584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294200030" sldId="1585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678499136" sldId="1587"/>
        </pc:sldMkLst>
      </pc:sldChg>
      <pc:sldChg chg="modSp mod modNotesTx">
        <pc:chgData name="Jim Bailey" userId="38f835a5-d6fd-465a-afbb-e8b0dbcee7eb" providerId="ADAL" clId="{A43B7427-F8AA-43AC-B876-9CE507B1BA32}" dt="2025-10-31T16:50:14.063" v="3256" actId="20577"/>
        <pc:sldMkLst>
          <pc:docMk/>
          <pc:sldMk cId="2275969639" sldId="1588"/>
        </pc:sldMkLst>
        <pc:spChg chg="mod">
          <ac:chgData name="Jim Bailey" userId="38f835a5-d6fd-465a-afbb-e8b0dbcee7eb" providerId="ADAL" clId="{A43B7427-F8AA-43AC-B876-9CE507B1BA32}" dt="2025-09-17T17:31:34.281" v="1" actId="20577"/>
          <ac:spMkLst>
            <pc:docMk/>
            <pc:sldMk cId="2275969639" sldId="1588"/>
            <ac:spMk id="2" creationId="{A6F7D1FA-F298-0F83-E810-B11C002D55B9}"/>
          </ac:spMkLst>
        </pc:spChg>
        <pc:spChg chg="mod">
          <ac:chgData name="Jim Bailey" userId="38f835a5-d6fd-465a-afbb-e8b0dbcee7eb" providerId="ADAL" clId="{A43B7427-F8AA-43AC-B876-9CE507B1BA32}" dt="2025-10-31T16:50:14.063" v="3256" actId="20577"/>
          <ac:spMkLst>
            <pc:docMk/>
            <pc:sldMk cId="2275969639" sldId="1588"/>
            <ac:spMk id="3" creationId="{FC39DCB4-D5F9-50CD-CEC6-A18BCFE7FFAF}"/>
          </ac:spMkLst>
        </pc:spChg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392917422" sldId="1593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096098025" sldId="1609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815652824" sldId="1610"/>
        </pc:sldMkLst>
      </pc:sldChg>
      <pc:sldChg chg="addSp delSp modSp mod">
        <pc:chgData name="Jim Bailey" userId="38f835a5-d6fd-465a-afbb-e8b0dbcee7eb" providerId="ADAL" clId="{A43B7427-F8AA-43AC-B876-9CE507B1BA32}" dt="2025-10-16T14:31:04.800" v="1332" actId="14100"/>
        <pc:sldMkLst>
          <pc:docMk/>
          <pc:sldMk cId="4200224230" sldId="1611"/>
        </pc:sldMkLst>
        <pc:spChg chg="add del mod">
          <ac:chgData name="Jim Bailey" userId="38f835a5-d6fd-465a-afbb-e8b0dbcee7eb" providerId="ADAL" clId="{A43B7427-F8AA-43AC-B876-9CE507B1BA32}" dt="2025-10-16T14:30:57.005" v="1330"/>
          <ac:spMkLst>
            <pc:docMk/>
            <pc:sldMk cId="4200224230" sldId="1611"/>
            <ac:spMk id="4" creationId="{3FCA9C5A-F857-302F-6423-887242FD5E59}"/>
          </ac:spMkLst>
        </pc:spChg>
        <pc:picChg chg="add mod">
          <ac:chgData name="Jim Bailey" userId="38f835a5-d6fd-465a-afbb-e8b0dbcee7eb" providerId="ADAL" clId="{A43B7427-F8AA-43AC-B876-9CE507B1BA32}" dt="2025-10-16T14:31:04.800" v="1332" actId="14100"/>
          <ac:picMkLst>
            <pc:docMk/>
            <pc:sldMk cId="4200224230" sldId="1611"/>
            <ac:picMk id="5" creationId="{062A944B-D63C-778C-DDCE-00AC1BACF84C}"/>
          </ac:picMkLst>
        </pc:picChg>
        <pc:picChg chg="del">
          <ac:chgData name="Jim Bailey" userId="38f835a5-d6fd-465a-afbb-e8b0dbcee7eb" providerId="ADAL" clId="{A43B7427-F8AA-43AC-B876-9CE507B1BA32}" dt="2025-10-16T14:30:47.452" v="1329" actId="478"/>
          <ac:picMkLst>
            <pc:docMk/>
            <pc:sldMk cId="4200224230" sldId="1611"/>
            <ac:picMk id="7" creationId="{5F6B52AC-387A-76A5-8157-0A84EC170147}"/>
          </ac:picMkLst>
        </pc:picChg>
      </pc:sldChg>
      <pc:sldChg chg="addSp delSp modSp mod ord">
        <pc:chgData name="Jim Bailey" userId="38f835a5-d6fd-465a-afbb-e8b0dbcee7eb" providerId="ADAL" clId="{A43B7427-F8AA-43AC-B876-9CE507B1BA32}" dt="2025-10-23T19:18:38.997" v="2533" actId="1076"/>
        <pc:sldMkLst>
          <pc:docMk/>
          <pc:sldMk cId="2190142579" sldId="1612"/>
        </pc:sldMkLst>
        <pc:spChg chg="mod">
          <ac:chgData name="Jim Bailey" userId="38f835a5-d6fd-465a-afbb-e8b0dbcee7eb" providerId="ADAL" clId="{A43B7427-F8AA-43AC-B876-9CE507B1BA32}" dt="2025-10-23T19:03:12.562" v="1917" actId="20577"/>
          <ac:spMkLst>
            <pc:docMk/>
            <pc:sldMk cId="2190142579" sldId="1612"/>
            <ac:spMk id="2" creationId="{54EEA801-BA77-2E89-89DC-60B81F14EE3D}"/>
          </ac:spMkLst>
        </pc:spChg>
        <pc:spChg chg="mod">
          <ac:chgData name="Jim Bailey" userId="38f835a5-d6fd-465a-afbb-e8b0dbcee7eb" providerId="ADAL" clId="{A43B7427-F8AA-43AC-B876-9CE507B1BA32}" dt="2025-10-23T19:16:08.414" v="2458" actId="1076"/>
          <ac:spMkLst>
            <pc:docMk/>
            <pc:sldMk cId="2190142579" sldId="1612"/>
            <ac:spMk id="3" creationId="{DBEB976E-FDAF-AE78-62C7-96A4F5B4A837}"/>
          </ac:spMkLst>
        </pc:spChg>
        <pc:spChg chg="add del mod">
          <ac:chgData name="Jim Bailey" userId="38f835a5-d6fd-465a-afbb-e8b0dbcee7eb" providerId="ADAL" clId="{A43B7427-F8AA-43AC-B876-9CE507B1BA32}" dt="2025-10-23T19:06:16.693" v="1932"/>
          <ac:spMkLst>
            <pc:docMk/>
            <pc:sldMk cId="2190142579" sldId="1612"/>
            <ac:spMk id="5" creationId="{73E6E019-DB66-F27E-67FF-55174E89ED84}"/>
          </ac:spMkLst>
        </pc:spChg>
        <pc:spChg chg="add mod">
          <ac:chgData name="Jim Bailey" userId="38f835a5-d6fd-465a-afbb-e8b0dbcee7eb" providerId="ADAL" clId="{A43B7427-F8AA-43AC-B876-9CE507B1BA32}" dt="2025-10-23T19:18:38.997" v="2533" actId="1076"/>
          <ac:spMkLst>
            <pc:docMk/>
            <pc:sldMk cId="2190142579" sldId="1612"/>
            <ac:spMk id="7" creationId="{8D3BCCB5-8271-C643-4104-7FD76CF3476A}"/>
          </ac:spMkLst>
        </pc:spChg>
        <pc:picChg chg="mod">
          <ac:chgData name="Jim Bailey" userId="38f835a5-d6fd-465a-afbb-e8b0dbcee7eb" providerId="ADAL" clId="{A43B7427-F8AA-43AC-B876-9CE507B1BA32}" dt="2025-10-23T19:11:05.108" v="2248" actId="1076"/>
          <ac:picMkLst>
            <pc:docMk/>
            <pc:sldMk cId="2190142579" sldId="1612"/>
            <ac:picMk id="4" creationId="{5A8409CC-C165-0A0A-FCFB-A58332CD619A}"/>
          </ac:picMkLst>
        </pc:picChg>
        <pc:picChg chg="mod">
          <ac:chgData name="Jim Bailey" userId="38f835a5-d6fd-465a-afbb-e8b0dbcee7eb" providerId="ADAL" clId="{A43B7427-F8AA-43AC-B876-9CE507B1BA32}" dt="2025-10-23T19:10:58.412" v="2246" actId="1076"/>
          <ac:picMkLst>
            <pc:docMk/>
            <pc:sldMk cId="2190142579" sldId="1612"/>
            <ac:picMk id="6" creationId="{6D3282DF-A0F4-FF13-56CB-D715CA634AF0}"/>
          </ac:picMkLst>
        </pc:picChg>
      </pc:sldChg>
      <pc:sldChg chg="modSp mod ord">
        <pc:chgData name="Jim Bailey" userId="38f835a5-d6fd-465a-afbb-e8b0dbcee7eb" providerId="ADAL" clId="{A43B7427-F8AA-43AC-B876-9CE507B1BA32}" dt="2025-10-23T14:34:31.661" v="1772" actId="6549"/>
        <pc:sldMkLst>
          <pc:docMk/>
          <pc:sldMk cId="225450204" sldId="1613"/>
        </pc:sldMkLst>
        <pc:spChg chg="mod">
          <ac:chgData name="Jim Bailey" userId="38f835a5-d6fd-465a-afbb-e8b0dbcee7eb" providerId="ADAL" clId="{A43B7427-F8AA-43AC-B876-9CE507B1BA32}" dt="2025-10-23T14:34:31.661" v="1772" actId="6549"/>
          <ac:spMkLst>
            <pc:docMk/>
            <pc:sldMk cId="225450204" sldId="1613"/>
            <ac:spMk id="3" creationId="{4B488682-8810-1E1D-9239-6B4C265A23EE}"/>
          </ac:spMkLst>
        </pc:spChg>
      </pc:sldChg>
      <pc:sldChg chg="ord">
        <pc:chgData name="Jim Bailey" userId="38f835a5-d6fd-465a-afbb-e8b0dbcee7eb" providerId="ADAL" clId="{A43B7427-F8AA-43AC-B876-9CE507B1BA32}" dt="2025-10-16T13:54:49.433" v="1304"/>
        <pc:sldMkLst>
          <pc:docMk/>
          <pc:sldMk cId="598149109" sldId="1614"/>
        </pc:sldMkLst>
      </pc:sldChg>
      <pc:sldChg chg="addSp delSp mod">
        <pc:chgData name="Jim Bailey" userId="38f835a5-d6fd-465a-afbb-e8b0dbcee7eb" providerId="ADAL" clId="{A43B7427-F8AA-43AC-B876-9CE507B1BA32}" dt="2025-10-23T14:22:50.009" v="1758" actId="9405"/>
        <pc:sldMkLst>
          <pc:docMk/>
          <pc:sldMk cId="2710462080" sldId="1615"/>
        </pc:sldMkLst>
        <pc:inkChg chg="add del">
          <ac:chgData name="Jim Bailey" userId="38f835a5-d6fd-465a-afbb-e8b0dbcee7eb" providerId="ADAL" clId="{A43B7427-F8AA-43AC-B876-9CE507B1BA32}" dt="2025-10-23T14:22:15.244" v="1751" actId="9405"/>
          <ac:inkMkLst>
            <pc:docMk/>
            <pc:sldMk cId="2710462080" sldId="1615"/>
            <ac:inkMk id="3" creationId="{369A8AF3-1B56-40C4-BDDB-42070FC3A866}"/>
          </ac:inkMkLst>
        </pc:inkChg>
        <pc:inkChg chg="add del">
          <ac:chgData name="Jim Bailey" userId="38f835a5-d6fd-465a-afbb-e8b0dbcee7eb" providerId="ADAL" clId="{A43B7427-F8AA-43AC-B876-9CE507B1BA32}" dt="2025-10-23T14:22:22.846" v="1753" actId="9405"/>
          <ac:inkMkLst>
            <pc:docMk/>
            <pc:sldMk cId="2710462080" sldId="1615"/>
            <ac:inkMk id="4" creationId="{FD4563F8-B517-3A0C-6538-81E1D8901F4E}"/>
          </ac:inkMkLst>
        </pc:inkChg>
        <pc:inkChg chg="add del">
          <ac:chgData name="Jim Bailey" userId="38f835a5-d6fd-465a-afbb-e8b0dbcee7eb" providerId="ADAL" clId="{A43B7427-F8AA-43AC-B876-9CE507B1BA32}" dt="2025-10-23T14:22:31.876" v="1755" actId="9405"/>
          <ac:inkMkLst>
            <pc:docMk/>
            <pc:sldMk cId="2710462080" sldId="1615"/>
            <ac:inkMk id="5" creationId="{7D027650-75D5-3694-D1CA-C23C50678D01}"/>
          </ac:inkMkLst>
        </pc:inkChg>
        <pc:inkChg chg="add">
          <ac:chgData name="Jim Bailey" userId="38f835a5-d6fd-465a-afbb-e8b0dbcee7eb" providerId="ADAL" clId="{A43B7427-F8AA-43AC-B876-9CE507B1BA32}" dt="2025-10-23T14:22:42.239" v="1756" actId="9405"/>
          <ac:inkMkLst>
            <pc:docMk/>
            <pc:sldMk cId="2710462080" sldId="1615"/>
            <ac:inkMk id="6" creationId="{ADB5F48B-7D95-48D9-B0C7-CC64ADC10E14}"/>
          </ac:inkMkLst>
        </pc:inkChg>
        <pc:inkChg chg="add">
          <ac:chgData name="Jim Bailey" userId="38f835a5-d6fd-465a-afbb-e8b0dbcee7eb" providerId="ADAL" clId="{A43B7427-F8AA-43AC-B876-9CE507B1BA32}" dt="2025-10-23T14:22:46.144" v="1757" actId="9405"/>
          <ac:inkMkLst>
            <pc:docMk/>
            <pc:sldMk cId="2710462080" sldId="1615"/>
            <ac:inkMk id="7" creationId="{F8272010-A07D-F11C-0F49-6903BCA88538}"/>
          </ac:inkMkLst>
        </pc:inkChg>
        <pc:inkChg chg="add">
          <ac:chgData name="Jim Bailey" userId="38f835a5-d6fd-465a-afbb-e8b0dbcee7eb" providerId="ADAL" clId="{A43B7427-F8AA-43AC-B876-9CE507B1BA32}" dt="2025-10-23T14:22:50.009" v="1758" actId="9405"/>
          <ac:inkMkLst>
            <pc:docMk/>
            <pc:sldMk cId="2710462080" sldId="1615"/>
            <ac:inkMk id="8" creationId="{46C46DBC-6DC0-C2CC-3D28-AE2EB20DD528}"/>
          </ac:inkMkLst>
        </pc:inkChg>
      </pc:sldChg>
      <pc:sldChg chg="addSp delSp mod ord">
        <pc:chgData name="Jim Bailey" userId="38f835a5-d6fd-465a-afbb-e8b0dbcee7eb" providerId="ADAL" clId="{A43B7427-F8AA-43AC-B876-9CE507B1BA32}" dt="2025-10-23T14:11:51.245" v="1716" actId="9405"/>
        <pc:sldMkLst>
          <pc:docMk/>
          <pc:sldMk cId="2801809473" sldId="1616"/>
        </pc:sldMkLst>
        <pc:inkChg chg="add">
          <ac:chgData name="Jim Bailey" userId="38f835a5-d6fd-465a-afbb-e8b0dbcee7eb" providerId="ADAL" clId="{A43B7427-F8AA-43AC-B876-9CE507B1BA32}" dt="2025-10-23T14:10:48.823" v="1697" actId="9405"/>
          <ac:inkMkLst>
            <pc:docMk/>
            <pc:sldMk cId="2801809473" sldId="1616"/>
            <ac:inkMk id="4" creationId="{AD553C19-A770-668B-C8FE-1F8B8DC6C5BF}"/>
          </ac:inkMkLst>
        </pc:inkChg>
        <pc:inkChg chg="add">
          <ac:chgData name="Jim Bailey" userId="38f835a5-d6fd-465a-afbb-e8b0dbcee7eb" providerId="ADAL" clId="{A43B7427-F8AA-43AC-B876-9CE507B1BA32}" dt="2025-10-23T14:10:50.785" v="1698" actId="9405"/>
          <ac:inkMkLst>
            <pc:docMk/>
            <pc:sldMk cId="2801809473" sldId="1616"/>
            <ac:inkMk id="7" creationId="{5DC531BE-29A3-87E3-DD41-B9B57602EDB2}"/>
          </ac:inkMkLst>
        </pc:inkChg>
        <pc:inkChg chg="add del">
          <ac:chgData name="Jim Bailey" userId="38f835a5-d6fd-465a-afbb-e8b0dbcee7eb" providerId="ADAL" clId="{A43B7427-F8AA-43AC-B876-9CE507B1BA32}" dt="2025-10-23T14:10:58.552" v="1702" actId="9405"/>
          <ac:inkMkLst>
            <pc:docMk/>
            <pc:sldMk cId="2801809473" sldId="1616"/>
            <ac:inkMk id="9" creationId="{1A2C9472-9EFE-2D10-94FD-8E57CD6D478C}"/>
          </ac:inkMkLst>
        </pc:inkChg>
        <pc:inkChg chg="add del">
          <ac:chgData name="Jim Bailey" userId="38f835a5-d6fd-465a-afbb-e8b0dbcee7eb" providerId="ADAL" clId="{A43B7427-F8AA-43AC-B876-9CE507B1BA32}" dt="2025-10-23T14:10:57.327" v="1701" actId="9405"/>
          <ac:inkMkLst>
            <pc:docMk/>
            <pc:sldMk cId="2801809473" sldId="1616"/>
            <ac:inkMk id="11" creationId="{C178FA6B-F56F-FFB9-0BCC-95C5E1B92B45}"/>
          </ac:inkMkLst>
        </pc:inkChg>
        <pc:inkChg chg="add">
          <ac:chgData name="Jim Bailey" userId="38f835a5-d6fd-465a-afbb-e8b0dbcee7eb" providerId="ADAL" clId="{A43B7427-F8AA-43AC-B876-9CE507B1BA32}" dt="2025-10-23T14:11:03.637" v="1703" actId="9405"/>
          <ac:inkMkLst>
            <pc:docMk/>
            <pc:sldMk cId="2801809473" sldId="1616"/>
            <ac:inkMk id="14" creationId="{6B1F76C1-B0FB-8A11-3B24-D635875517D5}"/>
          </ac:inkMkLst>
        </pc:inkChg>
        <pc:inkChg chg="add">
          <ac:chgData name="Jim Bailey" userId="38f835a5-d6fd-465a-afbb-e8b0dbcee7eb" providerId="ADAL" clId="{A43B7427-F8AA-43AC-B876-9CE507B1BA32}" dt="2025-10-23T14:11:06.580" v="1704" actId="9405"/>
          <ac:inkMkLst>
            <pc:docMk/>
            <pc:sldMk cId="2801809473" sldId="1616"/>
            <ac:inkMk id="15" creationId="{67036141-423E-C694-83EA-2F6883E517F9}"/>
          </ac:inkMkLst>
        </pc:inkChg>
        <pc:inkChg chg="add del">
          <ac:chgData name="Jim Bailey" userId="38f835a5-d6fd-465a-afbb-e8b0dbcee7eb" providerId="ADAL" clId="{A43B7427-F8AA-43AC-B876-9CE507B1BA32}" dt="2025-10-23T14:11:16.680" v="1706" actId="9405"/>
          <ac:inkMkLst>
            <pc:docMk/>
            <pc:sldMk cId="2801809473" sldId="1616"/>
            <ac:inkMk id="16" creationId="{70A6CBCC-36D0-E49C-DD0D-17206500E26C}"/>
          </ac:inkMkLst>
        </pc:inkChg>
        <pc:inkChg chg="add">
          <ac:chgData name="Jim Bailey" userId="38f835a5-d6fd-465a-afbb-e8b0dbcee7eb" providerId="ADAL" clId="{A43B7427-F8AA-43AC-B876-9CE507B1BA32}" dt="2025-10-23T14:11:29.124" v="1707" actId="9405"/>
          <ac:inkMkLst>
            <pc:docMk/>
            <pc:sldMk cId="2801809473" sldId="1616"/>
            <ac:inkMk id="17" creationId="{09065416-AA2C-354D-B14F-9BDB981DBACB}"/>
          </ac:inkMkLst>
        </pc:inkChg>
        <pc:inkChg chg="add del">
          <ac:chgData name="Jim Bailey" userId="38f835a5-d6fd-465a-afbb-e8b0dbcee7eb" providerId="ADAL" clId="{A43B7427-F8AA-43AC-B876-9CE507B1BA32}" dt="2025-10-23T14:11:43.490" v="1713" actId="9405"/>
          <ac:inkMkLst>
            <pc:docMk/>
            <pc:sldMk cId="2801809473" sldId="1616"/>
            <ac:inkMk id="18" creationId="{310960FF-C8F8-FC5B-BAE8-976AC8548A63}"/>
          </ac:inkMkLst>
        </pc:inkChg>
        <pc:inkChg chg="add del">
          <ac:chgData name="Jim Bailey" userId="38f835a5-d6fd-465a-afbb-e8b0dbcee7eb" providerId="ADAL" clId="{A43B7427-F8AA-43AC-B876-9CE507B1BA32}" dt="2025-10-23T14:11:42.808" v="1712" actId="9405"/>
          <ac:inkMkLst>
            <pc:docMk/>
            <pc:sldMk cId="2801809473" sldId="1616"/>
            <ac:inkMk id="19" creationId="{5D71B860-C652-D794-398F-AA55ACF13CEE}"/>
          </ac:inkMkLst>
        </pc:inkChg>
        <pc:inkChg chg="add del">
          <ac:chgData name="Jim Bailey" userId="38f835a5-d6fd-465a-afbb-e8b0dbcee7eb" providerId="ADAL" clId="{A43B7427-F8AA-43AC-B876-9CE507B1BA32}" dt="2025-10-23T14:11:39.375" v="1711" actId="9405"/>
          <ac:inkMkLst>
            <pc:docMk/>
            <pc:sldMk cId="2801809473" sldId="1616"/>
            <ac:inkMk id="20" creationId="{6B008908-B89B-BA9E-7DBB-0B38DB36FE2B}"/>
          </ac:inkMkLst>
        </pc:inkChg>
        <pc:inkChg chg="add">
          <ac:chgData name="Jim Bailey" userId="38f835a5-d6fd-465a-afbb-e8b0dbcee7eb" providerId="ADAL" clId="{A43B7427-F8AA-43AC-B876-9CE507B1BA32}" dt="2025-10-23T14:11:46.993" v="1714" actId="9405"/>
          <ac:inkMkLst>
            <pc:docMk/>
            <pc:sldMk cId="2801809473" sldId="1616"/>
            <ac:inkMk id="21" creationId="{75D3EA5C-DD8D-C8A2-9447-C70E0D5EB0DF}"/>
          </ac:inkMkLst>
        </pc:inkChg>
        <pc:inkChg chg="add">
          <ac:chgData name="Jim Bailey" userId="38f835a5-d6fd-465a-afbb-e8b0dbcee7eb" providerId="ADAL" clId="{A43B7427-F8AA-43AC-B876-9CE507B1BA32}" dt="2025-10-23T14:11:49.216" v="1715" actId="9405"/>
          <ac:inkMkLst>
            <pc:docMk/>
            <pc:sldMk cId="2801809473" sldId="1616"/>
            <ac:inkMk id="22" creationId="{E93242EB-D27B-F7A6-6692-D28AC79C2D87}"/>
          </ac:inkMkLst>
        </pc:inkChg>
        <pc:inkChg chg="add">
          <ac:chgData name="Jim Bailey" userId="38f835a5-d6fd-465a-afbb-e8b0dbcee7eb" providerId="ADAL" clId="{A43B7427-F8AA-43AC-B876-9CE507B1BA32}" dt="2025-10-23T14:11:51.245" v="1716" actId="9405"/>
          <ac:inkMkLst>
            <pc:docMk/>
            <pc:sldMk cId="2801809473" sldId="1616"/>
            <ac:inkMk id="23" creationId="{E257B9DD-ED01-E9B1-1DF1-1CD765DD36D7}"/>
          </ac:inkMkLst>
        </pc:inkChg>
      </pc:sldChg>
      <pc:sldChg chg="modSp mod">
        <pc:chgData name="Jim Bailey" userId="38f835a5-d6fd-465a-afbb-e8b0dbcee7eb" providerId="ADAL" clId="{A43B7427-F8AA-43AC-B876-9CE507B1BA32}" dt="2025-10-16T12:53:41.873" v="312" actId="255"/>
        <pc:sldMkLst>
          <pc:docMk/>
          <pc:sldMk cId="134377925" sldId="1618"/>
        </pc:sldMkLst>
        <pc:spChg chg="mod">
          <ac:chgData name="Jim Bailey" userId="38f835a5-d6fd-465a-afbb-e8b0dbcee7eb" providerId="ADAL" clId="{A43B7427-F8AA-43AC-B876-9CE507B1BA32}" dt="2025-10-16T12:53:41.873" v="312" actId="255"/>
          <ac:spMkLst>
            <pc:docMk/>
            <pc:sldMk cId="134377925" sldId="1618"/>
            <ac:spMk id="3" creationId="{D392FC86-6907-C1AB-1CE5-CC9D31A12A75}"/>
          </ac:spMkLst>
        </pc:spChg>
      </pc:sldChg>
      <pc:sldChg chg="modSp mod">
        <pc:chgData name="Jim Bailey" userId="38f835a5-d6fd-465a-afbb-e8b0dbcee7eb" providerId="ADAL" clId="{A43B7427-F8AA-43AC-B876-9CE507B1BA32}" dt="2025-10-23T19:31:13.665" v="2547" actId="20577"/>
        <pc:sldMkLst>
          <pc:docMk/>
          <pc:sldMk cId="1261944285" sldId="1619"/>
        </pc:sldMkLst>
        <pc:spChg chg="mod">
          <ac:chgData name="Jim Bailey" userId="38f835a5-d6fd-465a-afbb-e8b0dbcee7eb" providerId="ADAL" clId="{A43B7427-F8AA-43AC-B876-9CE507B1BA32}" dt="2025-10-23T19:31:13.665" v="2547" actId="20577"/>
          <ac:spMkLst>
            <pc:docMk/>
            <pc:sldMk cId="1261944285" sldId="1619"/>
            <ac:spMk id="3" creationId="{C1F03B64-3968-2140-A81E-BF541B70381F}"/>
          </ac:spMkLst>
        </pc:spChg>
      </pc:sldChg>
      <pc:sldChg chg="modSp mod">
        <pc:chgData name="Jim Bailey" userId="38f835a5-d6fd-465a-afbb-e8b0dbcee7eb" providerId="ADAL" clId="{A43B7427-F8AA-43AC-B876-9CE507B1BA32}" dt="2025-10-21T14:32:43.524" v="1612" actId="15"/>
        <pc:sldMkLst>
          <pc:docMk/>
          <pc:sldMk cId="2329399732" sldId="1620"/>
        </pc:sldMkLst>
        <pc:spChg chg="mod">
          <ac:chgData name="Jim Bailey" userId="38f835a5-d6fd-465a-afbb-e8b0dbcee7eb" providerId="ADAL" clId="{A43B7427-F8AA-43AC-B876-9CE507B1BA32}" dt="2025-10-21T14:32:43.524" v="1612" actId="15"/>
          <ac:spMkLst>
            <pc:docMk/>
            <pc:sldMk cId="2329399732" sldId="1620"/>
            <ac:spMk id="3" creationId="{214CD073-F560-0E46-AE3B-E2D824B649FB}"/>
          </ac:spMkLst>
        </pc:spChg>
      </pc:sldChg>
      <pc:sldChg chg="modSp mod">
        <pc:chgData name="Jim Bailey" userId="38f835a5-d6fd-465a-afbb-e8b0dbcee7eb" providerId="ADAL" clId="{A43B7427-F8AA-43AC-B876-9CE507B1BA32}" dt="2025-10-21T13:10:13.488" v="1440" actId="20577"/>
        <pc:sldMkLst>
          <pc:docMk/>
          <pc:sldMk cId="1896482426" sldId="1621"/>
        </pc:sldMkLst>
        <pc:spChg chg="mod">
          <ac:chgData name="Jim Bailey" userId="38f835a5-d6fd-465a-afbb-e8b0dbcee7eb" providerId="ADAL" clId="{A43B7427-F8AA-43AC-B876-9CE507B1BA32}" dt="2025-10-21T13:10:13.488" v="1440" actId="20577"/>
          <ac:spMkLst>
            <pc:docMk/>
            <pc:sldMk cId="1896482426" sldId="1621"/>
            <ac:spMk id="10" creationId="{ED4A5E4B-FAC7-7257-0E4B-08493D752DAB}"/>
          </ac:spMkLst>
        </pc:spChg>
      </pc:sldChg>
      <pc:sldChg chg="addSp delSp mod ord">
        <pc:chgData name="Jim Bailey" userId="38f835a5-d6fd-465a-afbb-e8b0dbcee7eb" providerId="ADAL" clId="{A43B7427-F8AA-43AC-B876-9CE507B1BA32}" dt="2025-10-23T14:18:31.082" v="1749" actId="9405"/>
        <pc:sldMkLst>
          <pc:docMk/>
          <pc:sldMk cId="620236447" sldId="1625"/>
        </pc:sldMkLst>
        <pc:inkChg chg="add del">
          <ac:chgData name="Jim Bailey" userId="38f835a5-d6fd-465a-afbb-e8b0dbcee7eb" providerId="ADAL" clId="{A43B7427-F8AA-43AC-B876-9CE507B1BA32}" dt="2025-10-23T14:18:31.082" v="1749" actId="9405"/>
          <ac:inkMkLst>
            <pc:docMk/>
            <pc:sldMk cId="620236447" sldId="1625"/>
            <ac:inkMk id="3" creationId="{6768E579-4475-48D5-62D8-03300576AD48}"/>
          </ac:inkMkLst>
        </pc:inkChg>
      </pc:sldChg>
      <pc:sldChg chg="del">
        <pc:chgData name="Jim Bailey" userId="38f835a5-d6fd-465a-afbb-e8b0dbcee7eb" providerId="ADAL" clId="{A43B7427-F8AA-43AC-B876-9CE507B1BA32}" dt="2025-10-16T14:29:46.080" v="1326" actId="47"/>
        <pc:sldMkLst>
          <pc:docMk/>
          <pc:sldMk cId="2041766970" sldId="1626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12553254" sldId="1632"/>
        </pc:sldMkLst>
      </pc:sldChg>
      <pc:sldChg chg="modSp mod">
        <pc:chgData name="Jim Bailey" userId="38f835a5-d6fd-465a-afbb-e8b0dbcee7eb" providerId="ADAL" clId="{A43B7427-F8AA-43AC-B876-9CE507B1BA32}" dt="2025-10-23T19:30:10.679" v="2536" actId="20577"/>
        <pc:sldMkLst>
          <pc:docMk/>
          <pc:sldMk cId="1531567728" sldId="1633"/>
        </pc:sldMkLst>
        <pc:spChg chg="mod">
          <ac:chgData name="Jim Bailey" userId="38f835a5-d6fd-465a-afbb-e8b0dbcee7eb" providerId="ADAL" clId="{A43B7427-F8AA-43AC-B876-9CE507B1BA32}" dt="2025-10-23T19:30:10.679" v="2536" actId="20577"/>
          <ac:spMkLst>
            <pc:docMk/>
            <pc:sldMk cId="1531567728" sldId="1633"/>
            <ac:spMk id="2" creationId="{C6F286FD-14B0-59C5-4E44-5A5C046F34C0}"/>
          </ac:spMkLst>
        </pc:spChg>
        <pc:picChg chg="mod">
          <ac:chgData name="Jim Bailey" userId="38f835a5-d6fd-465a-afbb-e8b0dbcee7eb" providerId="ADAL" clId="{A43B7427-F8AA-43AC-B876-9CE507B1BA32}" dt="2025-10-16T21:17:09.232" v="1334" actId="1076"/>
          <ac:picMkLst>
            <pc:docMk/>
            <pc:sldMk cId="1531567728" sldId="1633"/>
            <ac:picMk id="5" creationId="{00000000-0000-0000-0000-000000000000}"/>
          </ac:picMkLst>
        </pc:picChg>
        <pc:picChg chg="mod">
          <ac:chgData name="Jim Bailey" userId="38f835a5-d6fd-465a-afbb-e8b0dbcee7eb" providerId="ADAL" clId="{A43B7427-F8AA-43AC-B876-9CE507B1BA32}" dt="2025-10-16T21:17:18.125" v="1336" actId="1076"/>
          <ac:picMkLst>
            <pc:docMk/>
            <pc:sldMk cId="1531567728" sldId="1633"/>
            <ac:picMk id="6" creationId="{00000000-0000-0000-0000-000000000000}"/>
          </ac:picMkLst>
        </pc:picChg>
      </pc:sldChg>
      <pc:sldChg chg="del">
        <pc:chgData name="Jim Bailey" userId="38f835a5-d6fd-465a-afbb-e8b0dbcee7eb" providerId="ADAL" clId="{A43B7427-F8AA-43AC-B876-9CE507B1BA32}" dt="2025-10-16T14:29:53.163" v="1328" actId="47"/>
        <pc:sldMkLst>
          <pc:docMk/>
          <pc:sldMk cId="2970505250" sldId="1634"/>
        </pc:sldMkLst>
      </pc:sldChg>
      <pc:sldChg chg="addSp delSp modSp mod ord">
        <pc:chgData name="Jim Bailey" userId="38f835a5-d6fd-465a-afbb-e8b0dbcee7eb" providerId="ADAL" clId="{A43B7427-F8AA-43AC-B876-9CE507B1BA32}" dt="2025-10-24T14:28:08.111" v="2570" actId="9405"/>
        <pc:sldMkLst>
          <pc:docMk/>
          <pc:sldMk cId="1468523806" sldId="1635"/>
        </pc:sldMkLst>
        <pc:spChg chg="add del mod">
          <ac:chgData name="Jim Bailey" userId="38f835a5-d6fd-465a-afbb-e8b0dbcee7eb" providerId="ADAL" clId="{A43B7427-F8AA-43AC-B876-9CE507B1BA32}" dt="2025-10-24T14:26:50.205" v="2563" actId="478"/>
          <ac:spMkLst>
            <pc:docMk/>
            <pc:sldMk cId="1468523806" sldId="1635"/>
            <ac:spMk id="17" creationId="{DC09C6FE-EC1E-1A67-18C7-7E8298D0EC58}"/>
          </ac:spMkLst>
        </pc:spChg>
        <pc:picChg chg="del mod">
          <ac:chgData name="Jim Bailey" userId="38f835a5-d6fd-465a-afbb-e8b0dbcee7eb" providerId="ADAL" clId="{A43B7427-F8AA-43AC-B876-9CE507B1BA32}" dt="2025-10-24T14:26:46.648" v="2562" actId="478"/>
          <ac:picMkLst>
            <pc:docMk/>
            <pc:sldMk cId="1468523806" sldId="1635"/>
            <ac:picMk id="5" creationId="{9AE63CF7-EA4B-8B9E-99F4-5312BFE2FD5B}"/>
          </ac:picMkLst>
        </pc:picChg>
        <pc:picChg chg="del mod modCrop">
          <ac:chgData name="Jim Bailey" userId="38f835a5-d6fd-465a-afbb-e8b0dbcee7eb" providerId="ADAL" clId="{A43B7427-F8AA-43AC-B876-9CE507B1BA32}" dt="2025-10-24T14:23:31.953" v="2548" actId="478"/>
          <ac:picMkLst>
            <pc:docMk/>
            <pc:sldMk cId="1468523806" sldId="1635"/>
            <ac:picMk id="6" creationId="{71872E71-B0AE-A70B-1447-73A91659732D}"/>
          </ac:picMkLst>
        </pc:picChg>
        <pc:picChg chg="add mod">
          <ac:chgData name="Jim Bailey" userId="38f835a5-d6fd-465a-afbb-e8b0dbcee7eb" providerId="ADAL" clId="{A43B7427-F8AA-43AC-B876-9CE507B1BA32}" dt="2025-10-24T14:24:28.425" v="2555" actId="14100"/>
          <ac:picMkLst>
            <pc:docMk/>
            <pc:sldMk cId="1468523806" sldId="1635"/>
            <ac:picMk id="8" creationId="{917B7987-B54C-D8C4-B34B-D342434A03D1}"/>
          </ac:picMkLst>
        </pc:picChg>
        <pc:picChg chg="add mod">
          <ac:chgData name="Jim Bailey" userId="38f835a5-d6fd-465a-afbb-e8b0dbcee7eb" providerId="ADAL" clId="{A43B7427-F8AA-43AC-B876-9CE507B1BA32}" dt="2025-10-24T14:27:24.836" v="2568" actId="1076"/>
          <ac:picMkLst>
            <pc:docMk/>
            <pc:sldMk cId="1468523806" sldId="1635"/>
            <ac:picMk id="19" creationId="{A6886C3E-13EC-D68D-69BF-C0DC2DC375BB}"/>
          </ac:picMkLst>
        </pc:picChg>
        <pc:inkChg chg="add del">
          <ac:chgData name="Jim Bailey" userId="38f835a5-d6fd-465a-afbb-e8b0dbcee7eb" providerId="ADAL" clId="{A43B7427-F8AA-43AC-B876-9CE507B1BA32}" dt="2025-10-23T14:13:40.086" v="1722" actId="9405"/>
          <ac:inkMkLst>
            <pc:docMk/>
            <pc:sldMk cId="1468523806" sldId="1635"/>
            <ac:inkMk id="3" creationId="{EF83C20C-E94A-2072-5437-690180129FB9}"/>
          </ac:inkMkLst>
        </pc:inkChg>
        <pc:inkChg chg="add del">
          <ac:chgData name="Jim Bailey" userId="38f835a5-d6fd-465a-afbb-e8b0dbcee7eb" providerId="ADAL" clId="{A43B7427-F8AA-43AC-B876-9CE507B1BA32}" dt="2025-10-23T14:13:35.385" v="1721" actId="9405"/>
          <ac:inkMkLst>
            <pc:docMk/>
            <pc:sldMk cId="1468523806" sldId="1635"/>
            <ac:inkMk id="8" creationId="{13D7DCAB-55AE-60AA-D3F4-C60FEA5F4D15}"/>
          </ac:inkMkLst>
        </pc:inkChg>
        <pc:inkChg chg="add del">
          <ac:chgData name="Jim Bailey" userId="38f835a5-d6fd-465a-afbb-e8b0dbcee7eb" providerId="ADAL" clId="{A43B7427-F8AA-43AC-B876-9CE507B1BA32}" dt="2025-10-24T14:26:51.143" v="2564" actId="478"/>
          <ac:inkMkLst>
            <pc:docMk/>
            <pc:sldMk cId="1468523806" sldId="1635"/>
            <ac:inkMk id="9" creationId="{0F904ABA-D3E3-E138-A3DA-EFE39CFA4692}"/>
          </ac:inkMkLst>
        </pc:inkChg>
        <pc:inkChg chg="add del">
          <ac:chgData name="Jim Bailey" userId="38f835a5-d6fd-465a-afbb-e8b0dbcee7eb" providerId="ADAL" clId="{A43B7427-F8AA-43AC-B876-9CE507B1BA32}" dt="2025-10-24T14:24:12.214" v="2551" actId="478"/>
          <ac:inkMkLst>
            <pc:docMk/>
            <pc:sldMk cId="1468523806" sldId="1635"/>
            <ac:inkMk id="10" creationId="{B8A492B0-6E96-256C-BA87-1ACE3EC848AD}"/>
          </ac:inkMkLst>
        </pc:inkChg>
        <pc:inkChg chg="add del">
          <ac:chgData name="Jim Bailey" userId="38f835a5-d6fd-465a-afbb-e8b0dbcee7eb" providerId="ADAL" clId="{A43B7427-F8AA-43AC-B876-9CE507B1BA32}" dt="2025-10-24T14:24:10.696" v="2550" actId="478"/>
          <ac:inkMkLst>
            <pc:docMk/>
            <pc:sldMk cId="1468523806" sldId="1635"/>
            <ac:inkMk id="11" creationId="{78A0CC40-604E-4DFA-E194-3FA09B3DDD96}"/>
          </ac:inkMkLst>
        </pc:inkChg>
        <pc:inkChg chg="add">
          <ac:chgData name="Jim Bailey" userId="38f835a5-d6fd-465a-afbb-e8b0dbcee7eb" providerId="ADAL" clId="{A43B7427-F8AA-43AC-B876-9CE507B1BA32}" dt="2025-10-24T14:24:51.665" v="2556" actId="9405"/>
          <ac:inkMkLst>
            <pc:docMk/>
            <pc:sldMk cId="1468523806" sldId="1635"/>
            <ac:inkMk id="12" creationId="{57467DD1-57FE-F6A2-EFA8-A644CBB122BA}"/>
          </ac:inkMkLst>
        </pc:inkChg>
        <pc:inkChg chg="add del">
          <ac:chgData name="Jim Bailey" userId="38f835a5-d6fd-465a-afbb-e8b0dbcee7eb" providerId="ADAL" clId="{A43B7427-F8AA-43AC-B876-9CE507B1BA32}" dt="2025-10-24T14:25:32.669" v="2560" actId="9405"/>
          <ac:inkMkLst>
            <pc:docMk/>
            <pc:sldMk cId="1468523806" sldId="1635"/>
            <ac:inkMk id="13" creationId="{01323595-9980-2455-C589-2CB2EEA1A1A6}"/>
          </ac:inkMkLst>
        </pc:inkChg>
        <pc:inkChg chg="add del">
          <ac:chgData name="Jim Bailey" userId="38f835a5-d6fd-465a-afbb-e8b0dbcee7eb" providerId="ADAL" clId="{A43B7427-F8AA-43AC-B876-9CE507B1BA32}" dt="2025-10-24T14:25:32.043" v="2559" actId="9405"/>
          <ac:inkMkLst>
            <pc:docMk/>
            <pc:sldMk cId="1468523806" sldId="1635"/>
            <ac:inkMk id="14" creationId="{98DA6AAA-E0AB-78CE-48FC-16FE2D7AD5C5}"/>
          </ac:inkMkLst>
        </pc:inkChg>
        <pc:inkChg chg="add">
          <ac:chgData name="Jim Bailey" userId="38f835a5-d6fd-465a-afbb-e8b0dbcee7eb" providerId="ADAL" clId="{A43B7427-F8AA-43AC-B876-9CE507B1BA32}" dt="2025-10-24T14:25:46.362" v="2561" actId="9405"/>
          <ac:inkMkLst>
            <pc:docMk/>
            <pc:sldMk cId="1468523806" sldId="1635"/>
            <ac:inkMk id="15" creationId="{69F28B59-5764-4DF7-B9C0-BCA252ADA6C1}"/>
          </ac:inkMkLst>
        </pc:inkChg>
        <pc:inkChg chg="add">
          <ac:chgData name="Jim Bailey" userId="38f835a5-d6fd-465a-afbb-e8b0dbcee7eb" providerId="ADAL" clId="{A43B7427-F8AA-43AC-B876-9CE507B1BA32}" dt="2025-10-24T14:28:01.391" v="2569" actId="9405"/>
          <ac:inkMkLst>
            <pc:docMk/>
            <pc:sldMk cId="1468523806" sldId="1635"/>
            <ac:inkMk id="20" creationId="{1BF8C1C7-3EA8-11B0-8EEB-E4C5EE2502C1}"/>
          </ac:inkMkLst>
        </pc:inkChg>
        <pc:inkChg chg="add">
          <ac:chgData name="Jim Bailey" userId="38f835a5-d6fd-465a-afbb-e8b0dbcee7eb" providerId="ADAL" clId="{A43B7427-F8AA-43AC-B876-9CE507B1BA32}" dt="2025-10-24T14:28:08.111" v="2570" actId="9405"/>
          <ac:inkMkLst>
            <pc:docMk/>
            <pc:sldMk cId="1468523806" sldId="1635"/>
            <ac:inkMk id="21" creationId="{B4BA5B0E-048C-0B47-EE6E-BABD6FB45D7E}"/>
          </ac:inkMkLst>
        </pc:inkChg>
      </pc:sldChg>
      <pc:sldChg chg="modSp mod">
        <pc:chgData name="Jim Bailey" userId="38f835a5-d6fd-465a-afbb-e8b0dbcee7eb" providerId="ADAL" clId="{A43B7427-F8AA-43AC-B876-9CE507B1BA32}" dt="2025-10-23T14:23:54.197" v="1768" actId="20577"/>
        <pc:sldMkLst>
          <pc:docMk/>
          <pc:sldMk cId="2662327261" sldId="1636"/>
        </pc:sldMkLst>
        <pc:spChg chg="mod">
          <ac:chgData name="Jim Bailey" userId="38f835a5-d6fd-465a-afbb-e8b0dbcee7eb" providerId="ADAL" clId="{A43B7427-F8AA-43AC-B876-9CE507B1BA32}" dt="2025-10-23T14:23:54.197" v="1768" actId="20577"/>
          <ac:spMkLst>
            <pc:docMk/>
            <pc:sldMk cId="2662327261" sldId="1636"/>
            <ac:spMk id="3" creationId="{A41C2E2D-034D-A2D0-82C5-2A69921E823D}"/>
          </ac:spMkLst>
        </pc:spChg>
        <pc:spChg chg="mod">
          <ac:chgData name="Jim Bailey" userId="38f835a5-d6fd-465a-afbb-e8b0dbcee7eb" providerId="ADAL" clId="{A43B7427-F8AA-43AC-B876-9CE507B1BA32}" dt="2025-10-22T16:41:47.480" v="1613" actId="1076"/>
          <ac:spMkLst>
            <pc:docMk/>
            <pc:sldMk cId="2662327261" sldId="1636"/>
            <ac:spMk id="16" creationId="{17A4CDD5-B4C9-5053-FADA-580738665C25}"/>
          </ac:spMkLst>
        </pc:spChg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392413499" sldId="1637"/>
        </pc:sldMkLst>
      </pc:sldChg>
      <pc:sldChg chg="addSp delSp modSp mod">
        <pc:chgData name="Jim Bailey" userId="38f835a5-d6fd-465a-afbb-e8b0dbcee7eb" providerId="ADAL" clId="{A43B7427-F8AA-43AC-B876-9CE507B1BA32}" dt="2025-10-23T17:53:07.724" v="1875" actId="1076"/>
        <pc:sldMkLst>
          <pc:docMk/>
          <pc:sldMk cId="319586234" sldId="1638"/>
        </pc:sldMkLst>
        <pc:spChg chg="mod">
          <ac:chgData name="Jim Bailey" userId="38f835a5-d6fd-465a-afbb-e8b0dbcee7eb" providerId="ADAL" clId="{A43B7427-F8AA-43AC-B876-9CE507B1BA32}" dt="2025-10-16T13:30:18.002" v="1110" actId="6549"/>
          <ac:spMkLst>
            <pc:docMk/>
            <pc:sldMk cId="319586234" sldId="1638"/>
            <ac:spMk id="2" creationId="{EDA1A8D6-8C1B-76EB-38E2-7A6FA526662E}"/>
          </ac:spMkLst>
        </pc:spChg>
        <pc:spChg chg="mod">
          <ac:chgData name="Jim Bailey" userId="38f835a5-d6fd-465a-afbb-e8b0dbcee7eb" providerId="ADAL" clId="{A43B7427-F8AA-43AC-B876-9CE507B1BA32}" dt="2025-10-22T16:58:45.901" v="1653" actId="20577"/>
          <ac:spMkLst>
            <pc:docMk/>
            <pc:sldMk cId="319586234" sldId="1638"/>
            <ac:spMk id="4" creationId="{95801A18-98B5-88CB-7DCB-86AE8AB4957A}"/>
          </ac:spMkLst>
        </pc:spChg>
        <pc:picChg chg="add mod">
          <ac:chgData name="Jim Bailey" userId="38f835a5-d6fd-465a-afbb-e8b0dbcee7eb" providerId="ADAL" clId="{A43B7427-F8AA-43AC-B876-9CE507B1BA32}" dt="2025-10-23T17:53:07.724" v="1875" actId="1076"/>
          <ac:picMkLst>
            <pc:docMk/>
            <pc:sldMk cId="319586234" sldId="1638"/>
            <ac:picMk id="3" creationId="{7C939002-5351-1176-49D4-6CE15C1E8651}"/>
          </ac:picMkLst>
        </pc:picChg>
        <pc:picChg chg="del">
          <ac:chgData name="Jim Bailey" userId="38f835a5-d6fd-465a-afbb-e8b0dbcee7eb" providerId="ADAL" clId="{A43B7427-F8AA-43AC-B876-9CE507B1BA32}" dt="2025-10-23T17:45:49.516" v="1838" actId="478"/>
          <ac:picMkLst>
            <pc:docMk/>
            <pc:sldMk cId="319586234" sldId="1638"/>
            <ac:picMk id="5" creationId="{D66ACE44-3EAB-D446-A5F2-D1B8179A1E24}"/>
          </ac:picMkLst>
        </pc:picChg>
        <pc:picChg chg="del">
          <ac:chgData name="Jim Bailey" userId="38f835a5-d6fd-465a-afbb-e8b0dbcee7eb" providerId="ADAL" clId="{A43B7427-F8AA-43AC-B876-9CE507B1BA32}" dt="2025-10-23T17:52:05.979" v="1871" actId="478"/>
          <ac:picMkLst>
            <pc:docMk/>
            <pc:sldMk cId="319586234" sldId="1638"/>
            <ac:picMk id="10" creationId="{93AFAFD0-4DC0-36C7-359D-DD0922683422}"/>
          </ac:picMkLst>
        </pc:picChg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814423306" sldId="1639"/>
        </pc:sldMkLst>
      </pc:sldChg>
      <pc:sldChg chg="del ord">
        <pc:chgData name="Jim Bailey" userId="38f835a5-d6fd-465a-afbb-e8b0dbcee7eb" providerId="ADAL" clId="{A43B7427-F8AA-43AC-B876-9CE507B1BA32}" dt="2025-10-16T14:29:47.586" v="1327" actId="47"/>
        <pc:sldMkLst>
          <pc:docMk/>
          <pc:sldMk cId="2252680744" sldId="1640"/>
        </pc:sldMkLst>
      </pc:sldChg>
      <pc:sldChg chg="modSp mod">
        <pc:chgData name="Jim Bailey" userId="38f835a5-d6fd-465a-afbb-e8b0dbcee7eb" providerId="ADAL" clId="{A43B7427-F8AA-43AC-B876-9CE507B1BA32}" dt="2025-10-22T21:39:57.017" v="1696" actId="20577"/>
        <pc:sldMkLst>
          <pc:docMk/>
          <pc:sldMk cId="2563304209" sldId="1641"/>
        </pc:sldMkLst>
        <pc:spChg chg="mod">
          <ac:chgData name="Jim Bailey" userId="38f835a5-d6fd-465a-afbb-e8b0dbcee7eb" providerId="ADAL" clId="{A43B7427-F8AA-43AC-B876-9CE507B1BA32}" dt="2025-10-22T21:39:57.017" v="1696" actId="20577"/>
          <ac:spMkLst>
            <pc:docMk/>
            <pc:sldMk cId="2563304209" sldId="1641"/>
            <ac:spMk id="3" creationId="{AC07AA14-746E-D53A-8A80-4C4CDBF22E48}"/>
          </ac:spMkLst>
        </pc:spChg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620521878" sldId="1642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205123658" sldId="1645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430011519" sldId="1646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744363982" sldId="1647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520581497" sldId="1648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841115519" sldId="1649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798428258" sldId="1650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890764295" sldId="1651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784665424" sldId="1652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509453626" sldId="1653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909537569" sldId="1657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663449333" sldId="1662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382881189" sldId="1663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972939606" sldId="1664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4077951986" sldId="1665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155776117" sldId="1666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054269874" sldId="1668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842470858" sldId="1669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392712941" sldId="1670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4088915069" sldId="1671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535976879" sldId="1672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772290951" sldId="1673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58458924" sldId="1674"/>
        </pc:sldMkLst>
      </pc:sldChg>
      <pc:sldChg chg="del">
        <pc:chgData name="Jim Bailey" userId="38f835a5-d6fd-465a-afbb-e8b0dbcee7eb" providerId="ADAL" clId="{A43B7427-F8AA-43AC-B876-9CE507B1BA32}" dt="2025-10-24T21:18:54.677" v="2571" actId="47"/>
        <pc:sldMkLst>
          <pc:docMk/>
          <pc:sldMk cId="3584377236" sldId="1675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784928715" sldId="1676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2881945717" sldId="1677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1154683529" sldId="1678"/>
        </pc:sldMkLst>
      </pc:sldChg>
      <pc:sldChg chg="del">
        <pc:chgData name="Jim Bailey" userId="38f835a5-d6fd-465a-afbb-e8b0dbcee7eb" providerId="ADAL" clId="{A43B7427-F8AA-43AC-B876-9CE507B1BA32}" dt="2025-09-17T17:34:08.916" v="54" actId="47"/>
        <pc:sldMkLst>
          <pc:docMk/>
          <pc:sldMk cId="3201284782" sldId="1679"/>
        </pc:sldMkLst>
      </pc:sldChg>
      <pc:sldChg chg="modSp mod modNotesTx">
        <pc:chgData name="Jim Bailey" userId="38f835a5-d6fd-465a-afbb-e8b0dbcee7eb" providerId="ADAL" clId="{A43B7427-F8AA-43AC-B876-9CE507B1BA32}" dt="2025-10-16T14:01:09.458" v="1305" actId="6549"/>
        <pc:sldMkLst>
          <pc:docMk/>
          <pc:sldMk cId="2127923774" sldId="1680"/>
        </pc:sldMkLst>
        <pc:spChg chg="mod">
          <ac:chgData name="Jim Bailey" userId="38f835a5-d6fd-465a-afbb-e8b0dbcee7eb" providerId="ADAL" clId="{A43B7427-F8AA-43AC-B876-9CE507B1BA32}" dt="2025-09-17T17:32:40.514" v="53" actId="20577"/>
          <ac:spMkLst>
            <pc:docMk/>
            <pc:sldMk cId="2127923774" sldId="1680"/>
            <ac:spMk id="2" creationId="{E6020D3F-D325-3E24-1318-E83973D9D07B}"/>
          </ac:spMkLst>
        </pc:spChg>
        <pc:spChg chg="mod">
          <ac:chgData name="Jim Bailey" userId="38f835a5-d6fd-465a-afbb-e8b0dbcee7eb" providerId="ADAL" clId="{A43B7427-F8AA-43AC-B876-9CE507B1BA32}" dt="2025-10-16T14:01:09.458" v="1305" actId="6549"/>
          <ac:spMkLst>
            <pc:docMk/>
            <pc:sldMk cId="2127923774" sldId="1680"/>
            <ac:spMk id="4" creationId="{FAD08C41-8E03-BEA5-E96A-1CA5BF75A60B}"/>
          </ac:spMkLst>
        </pc:spChg>
      </pc:sldChg>
      <pc:sldChg chg="addSp delSp modSp mod">
        <pc:chgData name="Jim Bailey" userId="38f835a5-d6fd-465a-afbb-e8b0dbcee7eb" providerId="ADAL" clId="{A43B7427-F8AA-43AC-B876-9CE507B1BA32}" dt="2025-10-23T17:55:39.885" v="1891" actId="14100"/>
        <pc:sldMkLst>
          <pc:docMk/>
          <pc:sldMk cId="1102205184" sldId="1682"/>
        </pc:sldMkLst>
        <pc:spChg chg="mod">
          <ac:chgData name="Jim Bailey" userId="38f835a5-d6fd-465a-afbb-e8b0dbcee7eb" providerId="ADAL" clId="{A43B7427-F8AA-43AC-B876-9CE507B1BA32}" dt="2025-10-16T13:30:47.848" v="1121" actId="6549"/>
          <ac:spMkLst>
            <pc:docMk/>
            <pc:sldMk cId="1102205184" sldId="1682"/>
            <ac:spMk id="2" creationId="{EDA1A8D6-8C1B-76EB-38E2-7A6FA526662E}"/>
          </ac:spMkLst>
        </pc:spChg>
        <pc:spChg chg="mod">
          <ac:chgData name="Jim Bailey" userId="38f835a5-d6fd-465a-afbb-e8b0dbcee7eb" providerId="ADAL" clId="{A43B7427-F8AA-43AC-B876-9CE507B1BA32}" dt="2025-10-23T15:49:59.461" v="1780" actId="255"/>
          <ac:spMkLst>
            <pc:docMk/>
            <pc:sldMk cId="1102205184" sldId="1682"/>
            <ac:spMk id="6" creationId="{26102C86-F13E-4E73-E5DF-1F8E2A6C7845}"/>
          </ac:spMkLst>
        </pc:spChg>
        <pc:picChg chg="add mod">
          <ac:chgData name="Jim Bailey" userId="38f835a5-d6fd-465a-afbb-e8b0dbcee7eb" providerId="ADAL" clId="{A43B7427-F8AA-43AC-B876-9CE507B1BA32}" dt="2025-10-23T17:55:35.962" v="1890" actId="14100"/>
          <ac:picMkLst>
            <pc:docMk/>
            <pc:sldMk cId="1102205184" sldId="1682"/>
            <ac:picMk id="3" creationId="{B0F00FB9-AD50-E099-41A7-1F4C0A2E2CB4}"/>
          </ac:picMkLst>
        </pc:picChg>
        <pc:picChg chg="add mod modCrop">
          <ac:chgData name="Jim Bailey" userId="38f835a5-d6fd-465a-afbb-e8b0dbcee7eb" providerId="ADAL" clId="{A43B7427-F8AA-43AC-B876-9CE507B1BA32}" dt="2025-10-23T17:55:39.885" v="1891" actId="14100"/>
          <ac:picMkLst>
            <pc:docMk/>
            <pc:sldMk cId="1102205184" sldId="1682"/>
            <ac:picMk id="4" creationId="{D266810C-D2C5-CD07-36C6-5E655519EF22}"/>
          </ac:picMkLst>
        </pc:picChg>
        <pc:picChg chg="del">
          <ac:chgData name="Jim Bailey" userId="38f835a5-d6fd-465a-afbb-e8b0dbcee7eb" providerId="ADAL" clId="{A43B7427-F8AA-43AC-B876-9CE507B1BA32}" dt="2025-10-23T17:53:14.483" v="1876" actId="478"/>
          <ac:picMkLst>
            <pc:docMk/>
            <pc:sldMk cId="1102205184" sldId="1682"/>
            <ac:picMk id="5" creationId="{3DD653D2-E52F-E566-BA89-5F530190A450}"/>
          </ac:picMkLst>
        </pc:picChg>
      </pc:sldChg>
      <pc:sldChg chg="del">
        <pc:chgData name="Jim Bailey" userId="38f835a5-d6fd-465a-afbb-e8b0dbcee7eb" providerId="ADAL" clId="{A43B7427-F8AA-43AC-B876-9CE507B1BA32}" dt="2025-09-17T17:35:22.614" v="65" actId="47"/>
        <pc:sldMkLst>
          <pc:docMk/>
          <pc:sldMk cId="99638196" sldId="1683"/>
        </pc:sldMkLst>
      </pc:sldChg>
      <pc:sldChg chg="addSp delSp modSp mod ord">
        <pc:chgData name="Jim Bailey" userId="38f835a5-d6fd-465a-afbb-e8b0dbcee7eb" providerId="ADAL" clId="{A43B7427-F8AA-43AC-B876-9CE507B1BA32}" dt="2025-10-23T15:38:47.207" v="1773" actId="20578"/>
        <pc:sldMkLst>
          <pc:docMk/>
          <pc:sldMk cId="1432327838" sldId="1683"/>
        </pc:sldMkLst>
        <pc:spChg chg="mod">
          <ac:chgData name="Jim Bailey" userId="38f835a5-d6fd-465a-afbb-e8b0dbcee7eb" providerId="ADAL" clId="{A43B7427-F8AA-43AC-B876-9CE507B1BA32}" dt="2025-10-16T13:18:31.377" v="910" actId="20577"/>
          <ac:spMkLst>
            <pc:docMk/>
            <pc:sldMk cId="1432327838" sldId="1683"/>
            <ac:spMk id="2" creationId="{A69AABBE-885B-2AD9-2974-E39DF784FB3F}"/>
          </ac:spMkLst>
        </pc:spChg>
        <pc:spChg chg="mod">
          <ac:chgData name="Jim Bailey" userId="38f835a5-d6fd-465a-afbb-e8b0dbcee7eb" providerId="ADAL" clId="{A43B7427-F8AA-43AC-B876-9CE507B1BA32}" dt="2025-10-23T15:38:47.207" v="1773" actId="20578"/>
          <ac:spMkLst>
            <pc:docMk/>
            <pc:sldMk cId="1432327838" sldId="1683"/>
            <ac:spMk id="3" creationId="{A41C2E2D-034D-A2D0-82C5-2A69921E823D}"/>
          </ac:spMkLst>
        </pc:spChg>
        <pc:spChg chg="mod">
          <ac:chgData name="Jim Bailey" userId="38f835a5-d6fd-465a-afbb-e8b0dbcee7eb" providerId="ADAL" clId="{A43B7427-F8AA-43AC-B876-9CE507B1BA32}" dt="2025-10-23T15:38:47.207" v="1773" actId="20578"/>
          <ac:spMkLst>
            <pc:docMk/>
            <pc:sldMk cId="1432327838" sldId="1683"/>
            <ac:spMk id="5" creationId="{3607D03B-36C1-0A9E-9AA1-79492C1BD0C4}"/>
          </ac:spMkLst>
        </pc:spChg>
        <pc:spChg chg="del">
          <ac:chgData name="Jim Bailey" userId="38f835a5-d6fd-465a-afbb-e8b0dbcee7eb" providerId="ADAL" clId="{A43B7427-F8AA-43AC-B876-9CE507B1BA32}" dt="2025-10-16T13:06:32.710" v="332" actId="478"/>
          <ac:spMkLst>
            <pc:docMk/>
            <pc:sldMk cId="1432327838" sldId="1683"/>
            <ac:spMk id="16" creationId="{17A4CDD5-B4C9-5053-FADA-580738665C25}"/>
          </ac:spMkLst>
        </pc:spChg>
        <pc:picChg chg="add mod">
          <ac:chgData name="Jim Bailey" userId="38f835a5-d6fd-465a-afbb-e8b0dbcee7eb" providerId="ADAL" clId="{A43B7427-F8AA-43AC-B876-9CE507B1BA32}" dt="2025-10-23T14:24:45.123" v="1771" actId="1076"/>
          <ac:picMkLst>
            <pc:docMk/>
            <pc:sldMk cId="1432327838" sldId="1683"/>
            <ac:picMk id="4" creationId="{561DC76F-641E-E318-0EC6-8C0AA076E9D3}"/>
          </ac:picMkLst>
        </pc:picChg>
        <pc:picChg chg="del">
          <ac:chgData name="Jim Bailey" userId="38f835a5-d6fd-465a-afbb-e8b0dbcee7eb" providerId="ADAL" clId="{A43B7427-F8AA-43AC-B876-9CE507B1BA32}" dt="2025-10-16T13:06:26.631" v="328" actId="478"/>
          <ac:picMkLst>
            <pc:docMk/>
            <pc:sldMk cId="1432327838" sldId="1683"/>
            <ac:picMk id="9" creationId="{BAF33830-A82C-4B1B-22D5-18C43C7F04EF}"/>
          </ac:picMkLst>
        </pc:picChg>
        <pc:picChg chg="del">
          <ac:chgData name="Jim Bailey" userId="38f835a5-d6fd-465a-afbb-e8b0dbcee7eb" providerId="ADAL" clId="{A43B7427-F8AA-43AC-B876-9CE507B1BA32}" dt="2025-10-16T13:06:27.242" v="329" actId="478"/>
          <ac:picMkLst>
            <pc:docMk/>
            <pc:sldMk cId="1432327838" sldId="1683"/>
            <ac:picMk id="13" creationId="{B6B3270F-44C6-7B12-109A-53EB7624040E}"/>
          </ac:picMkLst>
        </pc:picChg>
        <pc:picChg chg="del">
          <ac:chgData name="Jim Bailey" userId="38f835a5-d6fd-465a-afbb-e8b0dbcee7eb" providerId="ADAL" clId="{A43B7427-F8AA-43AC-B876-9CE507B1BA32}" dt="2025-10-16T13:06:29.696" v="330" actId="478"/>
          <ac:picMkLst>
            <pc:docMk/>
            <pc:sldMk cId="1432327838" sldId="1683"/>
            <ac:picMk id="15" creationId="{60E4F445-EBBF-2A47-6669-16CC1F90D5FF}"/>
          </ac:picMkLst>
        </pc:picChg>
        <pc:picChg chg="del">
          <ac:chgData name="Jim Bailey" userId="38f835a5-d6fd-465a-afbb-e8b0dbcee7eb" providerId="ADAL" clId="{A43B7427-F8AA-43AC-B876-9CE507B1BA32}" dt="2025-10-16T13:06:30.808" v="331" actId="478"/>
          <ac:picMkLst>
            <pc:docMk/>
            <pc:sldMk cId="1432327838" sldId="1683"/>
            <ac:picMk id="17" creationId="{83D603A4-978F-5E4A-3743-0E2CE8A4878C}"/>
          </ac:picMkLst>
        </pc:picChg>
      </pc:sldChg>
      <pc:sldChg chg="new del">
        <pc:chgData name="Jim Bailey" userId="38f835a5-d6fd-465a-afbb-e8b0dbcee7eb" providerId="ADAL" clId="{A43B7427-F8AA-43AC-B876-9CE507B1BA32}" dt="2025-10-16T13:06:12.040" v="327" actId="47"/>
        <pc:sldMkLst>
          <pc:docMk/>
          <pc:sldMk cId="3342928504" sldId="1683"/>
        </pc:sldMkLst>
      </pc:sldChg>
      <pc:sldChg chg="del">
        <pc:chgData name="Jim Bailey" userId="38f835a5-d6fd-465a-afbb-e8b0dbcee7eb" providerId="ADAL" clId="{A43B7427-F8AA-43AC-B876-9CE507B1BA32}" dt="2025-09-17T17:35:22.614" v="65" actId="47"/>
        <pc:sldMkLst>
          <pc:docMk/>
          <pc:sldMk cId="363164168" sldId="1684"/>
        </pc:sldMkLst>
      </pc:sldChg>
      <pc:sldChg chg="addSp delSp modSp new mod">
        <pc:chgData name="Jim Bailey" userId="38f835a5-d6fd-465a-afbb-e8b0dbcee7eb" providerId="ADAL" clId="{A43B7427-F8AA-43AC-B876-9CE507B1BA32}" dt="2025-10-23T17:51:14.177" v="1867" actId="14100"/>
        <pc:sldMkLst>
          <pc:docMk/>
          <pc:sldMk cId="1201780956" sldId="1684"/>
        </pc:sldMkLst>
        <pc:spChg chg="mod">
          <ac:chgData name="Jim Bailey" userId="38f835a5-d6fd-465a-afbb-e8b0dbcee7eb" providerId="ADAL" clId="{A43B7427-F8AA-43AC-B876-9CE507B1BA32}" dt="2025-10-23T17:45:26.082" v="1813" actId="20577"/>
          <ac:spMkLst>
            <pc:docMk/>
            <pc:sldMk cId="1201780956" sldId="1684"/>
            <ac:spMk id="2" creationId="{EBBA38FE-11CA-CC98-26E0-EB5100E28114}"/>
          </ac:spMkLst>
        </pc:spChg>
        <pc:spChg chg="del">
          <ac:chgData name="Jim Bailey" userId="38f835a5-d6fd-465a-afbb-e8b0dbcee7eb" providerId="ADAL" clId="{A43B7427-F8AA-43AC-B876-9CE507B1BA32}" dt="2025-10-23T17:46:13.185" v="1843" actId="478"/>
          <ac:spMkLst>
            <pc:docMk/>
            <pc:sldMk cId="1201780956" sldId="1684"/>
            <ac:spMk id="3" creationId="{E288330A-04F2-F242-7824-CD3132F9DA7B}"/>
          </ac:spMkLst>
        </pc:spChg>
        <pc:spChg chg="add">
          <ac:chgData name="Jim Bailey" userId="38f835a5-d6fd-465a-afbb-e8b0dbcee7eb" providerId="ADAL" clId="{A43B7427-F8AA-43AC-B876-9CE507B1BA32}" dt="2025-10-23T17:45:04.784" v="1782" actId="22"/>
          <ac:spMkLst>
            <pc:docMk/>
            <pc:sldMk cId="1201780956" sldId="1684"/>
            <ac:spMk id="5" creationId="{73D4A3D6-55AA-65E3-28CC-3063A6F8E971}"/>
          </ac:spMkLst>
        </pc:spChg>
        <pc:picChg chg="add del mod">
          <ac:chgData name="Jim Bailey" userId="38f835a5-d6fd-465a-afbb-e8b0dbcee7eb" providerId="ADAL" clId="{A43B7427-F8AA-43AC-B876-9CE507B1BA32}" dt="2025-10-23T17:46:44.217" v="1848" actId="478"/>
          <ac:picMkLst>
            <pc:docMk/>
            <pc:sldMk cId="1201780956" sldId="1684"/>
            <ac:picMk id="6" creationId="{903FFFDB-2C87-A081-8234-8163064A35A8}"/>
          </ac:picMkLst>
        </pc:picChg>
        <pc:picChg chg="add del mod">
          <ac:chgData name="Jim Bailey" userId="38f835a5-d6fd-465a-afbb-e8b0dbcee7eb" providerId="ADAL" clId="{A43B7427-F8AA-43AC-B876-9CE507B1BA32}" dt="2025-10-23T17:47:58.820" v="1856" actId="478"/>
          <ac:picMkLst>
            <pc:docMk/>
            <pc:sldMk cId="1201780956" sldId="1684"/>
            <ac:picMk id="7" creationId="{5FB1B393-3CE1-FFC6-71C0-D0044323EE5E}"/>
          </ac:picMkLst>
        </pc:picChg>
        <pc:picChg chg="add del mod">
          <ac:chgData name="Jim Bailey" userId="38f835a5-d6fd-465a-afbb-e8b0dbcee7eb" providerId="ADAL" clId="{A43B7427-F8AA-43AC-B876-9CE507B1BA32}" dt="2025-10-23T17:48:50.246" v="1860" actId="478"/>
          <ac:picMkLst>
            <pc:docMk/>
            <pc:sldMk cId="1201780956" sldId="1684"/>
            <ac:picMk id="8" creationId="{E0E8C15F-BB3F-DF93-8438-DBCF71E967EB}"/>
          </ac:picMkLst>
        </pc:picChg>
        <pc:picChg chg="add mod">
          <ac:chgData name="Jim Bailey" userId="38f835a5-d6fd-465a-afbb-e8b0dbcee7eb" providerId="ADAL" clId="{A43B7427-F8AA-43AC-B876-9CE507B1BA32}" dt="2025-10-23T17:51:14.177" v="1867" actId="14100"/>
          <ac:picMkLst>
            <pc:docMk/>
            <pc:sldMk cId="1201780956" sldId="1684"/>
            <ac:picMk id="10" creationId="{A098531D-6CF8-D7EB-8CE1-9D27EE7E7C97}"/>
          </ac:picMkLst>
        </pc:picChg>
      </pc:sldChg>
      <pc:sldChg chg="addSp delSp modSp new mod">
        <pc:chgData name="Jim Bailey" userId="38f835a5-d6fd-465a-afbb-e8b0dbcee7eb" providerId="ADAL" clId="{A43B7427-F8AA-43AC-B876-9CE507B1BA32}" dt="2025-10-23T17:51:32.299" v="1870" actId="14100"/>
        <pc:sldMkLst>
          <pc:docMk/>
          <pc:sldMk cId="3687012987" sldId="1685"/>
        </pc:sldMkLst>
        <pc:spChg chg="mod">
          <ac:chgData name="Jim Bailey" userId="38f835a5-d6fd-465a-afbb-e8b0dbcee7eb" providerId="ADAL" clId="{A43B7427-F8AA-43AC-B876-9CE507B1BA32}" dt="2025-10-23T17:45:41.298" v="1837" actId="27636"/>
          <ac:spMkLst>
            <pc:docMk/>
            <pc:sldMk cId="3687012987" sldId="1685"/>
            <ac:spMk id="2" creationId="{E54AEC48-B6FF-9F33-4AD0-C1A4D7498516}"/>
          </ac:spMkLst>
        </pc:spChg>
        <pc:spChg chg="del">
          <ac:chgData name="Jim Bailey" userId="38f835a5-d6fd-465a-afbb-e8b0dbcee7eb" providerId="ADAL" clId="{A43B7427-F8AA-43AC-B876-9CE507B1BA32}" dt="2025-10-23T17:46:22.556" v="1844"/>
          <ac:spMkLst>
            <pc:docMk/>
            <pc:sldMk cId="3687012987" sldId="1685"/>
            <ac:spMk id="3" creationId="{2D4FACC8-BD90-54A6-CAAB-302BF7B95FC8}"/>
          </ac:spMkLst>
        </pc:spChg>
        <pc:spChg chg="add del mod">
          <ac:chgData name="Jim Bailey" userId="38f835a5-d6fd-465a-afbb-e8b0dbcee7eb" providerId="ADAL" clId="{A43B7427-F8AA-43AC-B876-9CE507B1BA32}" dt="2025-10-23T17:49:57.845" v="1862" actId="22"/>
          <ac:spMkLst>
            <pc:docMk/>
            <pc:sldMk cId="3687012987" sldId="1685"/>
            <ac:spMk id="6" creationId="{EEA2CE63-F9BE-8183-346F-FF15A6879C4E}"/>
          </ac:spMkLst>
        </pc:spChg>
        <pc:picChg chg="add del mod">
          <ac:chgData name="Jim Bailey" userId="38f835a5-d6fd-465a-afbb-e8b0dbcee7eb" providerId="ADAL" clId="{A43B7427-F8AA-43AC-B876-9CE507B1BA32}" dt="2025-10-23T17:48:52.608" v="1861" actId="478"/>
          <ac:picMkLst>
            <pc:docMk/>
            <pc:sldMk cId="3687012987" sldId="1685"/>
            <ac:picMk id="4" creationId="{F29775A7-C948-A6BB-8DEA-CE4DFF24FAC9}"/>
          </ac:picMkLst>
        </pc:picChg>
        <pc:picChg chg="add mod ord">
          <ac:chgData name="Jim Bailey" userId="38f835a5-d6fd-465a-afbb-e8b0dbcee7eb" providerId="ADAL" clId="{A43B7427-F8AA-43AC-B876-9CE507B1BA32}" dt="2025-10-23T17:51:32.299" v="1870" actId="14100"/>
          <ac:picMkLst>
            <pc:docMk/>
            <pc:sldMk cId="3687012987" sldId="1685"/>
            <ac:picMk id="8" creationId="{7C5E34E7-09A0-D154-9BA3-7128F0C94E49}"/>
          </ac:picMkLst>
        </pc:picChg>
      </pc:sldChg>
      <pc:sldChg chg="addSp delSp modSp add del mod modNotesTx">
        <pc:chgData name="Jim Bailey" userId="38f835a5-d6fd-465a-afbb-e8b0dbcee7eb" providerId="ADAL" clId="{A43B7427-F8AA-43AC-B876-9CE507B1BA32}" dt="2025-10-29T19:46:46.065" v="2643" actId="6549"/>
        <pc:sldMkLst>
          <pc:docMk/>
          <pc:sldMk cId="2397073192" sldId="1686"/>
        </pc:sldMkLst>
        <pc:spChg chg="del mod">
          <ac:chgData name="Jim Bailey" userId="38f835a5-d6fd-465a-afbb-e8b0dbcee7eb" providerId="ADAL" clId="{A43B7427-F8AA-43AC-B876-9CE507B1BA32}" dt="2025-10-24T21:22:12.470" v="2600" actId="478"/>
          <ac:spMkLst>
            <pc:docMk/>
            <pc:sldMk cId="2397073192" sldId="1686"/>
            <ac:spMk id="2" creationId="{A265C0FE-7A05-BB80-1DC2-919F001CFE32}"/>
          </ac:spMkLst>
        </pc:spChg>
        <pc:spChg chg="mod">
          <ac:chgData name="Jim Bailey" userId="38f835a5-d6fd-465a-afbb-e8b0dbcee7eb" providerId="ADAL" clId="{A43B7427-F8AA-43AC-B876-9CE507B1BA32}" dt="2025-10-24T21:22:41.675" v="2642" actId="1076"/>
          <ac:spMkLst>
            <pc:docMk/>
            <pc:sldMk cId="2397073192" sldId="1686"/>
            <ac:spMk id="5" creationId="{FD0A0C61-E4CA-FBC5-9206-7ED32A557CD0}"/>
          </ac:spMkLst>
        </pc:spChg>
        <pc:picChg chg="del">
          <ac:chgData name="Jim Bailey" userId="38f835a5-d6fd-465a-afbb-e8b0dbcee7eb" providerId="ADAL" clId="{A43B7427-F8AA-43AC-B876-9CE507B1BA32}" dt="2025-10-24T21:21:02.072" v="2576" actId="478"/>
          <ac:picMkLst>
            <pc:docMk/>
            <pc:sldMk cId="2397073192" sldId="1686"/>
            <ac:picMk id="3" creationId="{B7E46E3C-BF4F-7CF1-69C7-D48A33729C80}"/>
          </ac:picMkLst>
        </pc:picChg>
        <pc:picChg chg="add mod ord modCrop">
          <ac:chgData name="Jim Bailey" userId="38f835a5-d6fd-465a-afbb-e8b0dbcee7eb" providerId="ADAL" clId="{A43B7427-F8AA-43AC-B876-9CE507B1BA32}" dt="2025-10-24T21:22:00.976" v="2585" actId="167"/>
          <ac:picMkLst>
            <pc:docMk/>
            <pc:sldMk cId="2397073192" sldId="1686"/>
            <ac:picMk id="4" creationId="{A9449284-7EED-6499-94BA-5B58FC71FB02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4:22:42.23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2 1002,'-2'-104,"5"-118,0 205,0-1,2 1,0 0,7-17,-5 17,-1 0,-1-1,6-34,-7-250,-7 161,3 116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4:11:03.6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0,'5'0,"7"0,6 0,5 0,3 0,4 0,0 0,-4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4:11:06.5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1,'5'0,"7"0,6 0,0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4:11:29.1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1 715,'46'18,"-8"-11,0-2,0-2,53-2,120-17,-78 4,815-98,-839 98,0 5,135 10,-72 0,-46-9,189-33,73-5,255 41,-335 5,-278 0,0 1,0 2,53 15,-51-11,0-2,1-1,33 2,662-6,-361-5,-114-11,17-1,-217 13,-23 0,56 5,-80-3,1 1,-1 0,0 1,0-1,0 1,0 0,0 0,0 1,0 0,-1 0,0 0,1 1,-1 0,7 7,-11-10,0 0,0-1,0 1,0 0,0 0,0 1,0-1,0 0,0 0,-1 0,1 1,-1-1,1 0,-1 0,1 1,-1-1,0 0,1 1,-1-1,0 1,0-1,0 0,0 1,0-1,-1 1,1-1,0 0,-1 1,1-1,-1 0,1 1,-1-1,1 0,-1 0,0 0,0 0,0 1,0-1,0 0,0 0,0-1,0 1,0 0,0 0,0 0,0-1,-1 1,-1 0,-8 4,0 0,-1-2,0 1,-18 2,23-5,-507 90,269-42,4 1,185-42,-1-3,-80-1,118-5,-20 0,0-1,-74-15,71 10,-1 1,-1 3,1 1,-51 5,7 0,-18-5,-108 5,170 2,-69 18,72-13,-1-2,-44 2,-104 5,-128 3,200-17,-95-4,196 2,1-2,-1 0,1-1,0 0,-24-11,-1-1,23 11,-1 1,0 1,-26-2,-19-3,-24-4,1 4,-1 5,-87 6,20 0,-607-3,734 0,1-2,0-1,0-1,0 0,0-3,1 0,-33-14,42 14,1 0,0-2,0 1,1-2,0 0,0-1,1 0,1-1,0-1,0 0,1 0,-10-18,10 14,-1 0,0 1,-1 0,-1 1,0 1,-1 0,-1 1,0 0,0 1,-2 1,1 1,-34-14,44 21,0 1,0-2,1 1,-1-1,1 1,0-2,0 1,1-1,-1 0,1 0,0 0,0-1,1 0,0 0,0 0,0 0,0-1,-3-10,3 9,0 1,0 0,0 0,-1 0,0 1,0 0,-1 0,0 0,0 0,-10-6,-5-1,0 1,-26-12,34 19,0 0,0-2,1 1,0-2,0 1,1-2,0 0,1 0,0 0,-10-13,25 25,0 1,0-1,0 0,0-1,1 1,10 2,-1 1,17 8,1-2,1 0,0-3,0-1,1-1,0-2,0-2,0-1,0-1,43-6,239-41,-41 4,-198 31,-30 3,72-1,53 11,158-4,-189-11,59-4,-143 17,-18 1,1-2,-1-2,56-11,-66 9,1 1,0 2,48 1,-48 2,1-2,0 0,39-9,-1-1,0 4,1 2,116 7,-50 1,1958-3,-2072 2,1 0,-1 2,0 1,36 12,-34-9,1-2,-1 0,40 4,-45-8,1 1,-1 1,0 1,25 10,34 7,-53-17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4:11:46.9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0,'5'0,"7"0,1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4:11:49.2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1,'0'5,"5"2,1-1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4:11:51.2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0,'5'0,"6"0,7 0,6 0,-2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9:55:20.05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67,'110'-1,"132"3,-119 12,-24-2,-95-12,82 7,148-6,-137-18,-67 10,46-4,44 7,38-4,-127 5,0-2,0-1,34-12,4 1,-38 11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9:55:21.70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0 104,'212'2,"147"-2,-6-24,-232 1,-84 15,0 0,70-3,-52 11,215-11,-39-8,-194 17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9:55:23.93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0 145,'20'0,"334"-14,-33-9,-281 21,0-2,45-11,-12 2,-49 8,0-1,33-13,-30 9,35-7,-9 9,0 3,0 2,73 5,-36 1,270-2,-331-2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1T17:33:59.39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10,'148'-1,"164"3,-190 15,-81-9,61 2,-91-9,0-1,0 2,0-1,0 1,0 1,-1 0,1 1,-1 0,20 11,-20-10,0-1,1 1,-1-1,1-1,0 0,0-1,0 0,0-1,0 0,1 0,17-2,6-4,0-1,46-14,40-7,-17 18,168 8,-126 4,-117-3,-1-1,1-1,-1-1,0-1,0-2,36-12,-35 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4:22:46.14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1179,'0'-1153,"0"1128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1T17:34:08.48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0,'14553'0'0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1T17:34:14.76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1 245,'12'-5,"-1"0,1 1,1 0,-1 1,22-3,66-1,-88 7,83-3,0 1,96-15,-44-7,278-38,10 30,-145 34,101-3,-360 0,0-2,0-1,-1-2,1-1,29-11,-45 13,0 1,1 1,0 0,-1 1,24 0,-10 0,888-9,-638 13,44-3,310 5,-411 9,352 47,112 8,-430-49,-215-17,242 11,-244-14,50-9,-53 5,43 0,209 14,17 0,320-10,-596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1T17:34:15.62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1T17:34:16.18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1,'0'6,"0"2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1T17:34:16.39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1T17:34:27.57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39,'97'1,"-1"1,162-19,43-7,1 25,-111 1,344-2,-500 2,0 1,42 10,-39-6,59 4,-30-10,-38-2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1T17:34:45.09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 0,'15036'0'0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4:22:50.00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1119,'0'-1093,"0"1067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4T14:24:51.66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1,'5'0,"7"0,6 0,6 0,-3 5,2 1,1 0,1-1,2-1,2-2,0-1,1 0,-1-1,-4-5,-6-2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4T14:25:46.36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0,'3'1,"1"0,0-1,0 0,0 0,0 0,-1 0,8-1,-1 0,919 1,-907 1,-1 2,42 8,-40-5,1-2,29 2,98 8,-95-6,63-1,-14-9,114 4,-140 13,-57-10,-1-1,34 2,628-4,-332-5,801 3,-1122 2,0 1,33 7,-31-4,50 3,659-7,-360-5,61 3,-416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4T14:28:01.38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0,'5'0,"6"0,7 0,5 0,4 0,2 0,2 0,-1 0,1 0,0 0,-6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4T14:28:08.11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77 1,'1'67,"-3"1,-14 81,4-65,-7 33,12-69,1 1,3-1,2 1,4 49,0 12,-4-72,-11 63,9-82,2-5,1 0,0 0,1-1,0 1,5 17,3 34,-6 629,-6-353,3 722,0-1038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4:10:48.7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0,'5'0,"7"0,6 5,5 2,4 0,7-2,3-1,0-2,-1-1,-2 0,-6-1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4:10:50.7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0,'5'0,"6"0,7 0,6 5,3 2,2-1,1-1,1-1,0-2,-1-1,-5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7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r">
              <a:defRPr sz="1300"/>
            </a:lvl1pPr>
          </a:lstStyle>
          <a:p>
            <a:fld id="{7475DBF8-DCA6-9745-AF55-67B3539F877D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61038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2" tIns="48331" rIns="96662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6662" tIns="48331" rIns="96662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5"/>
            <a:ext cx="3169920" cy="481726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r">
              <a:defRPr sz="1300"/>
            </a:lvl1pPr>
          </a:lstStyle>
          <a:p>
            <a:fld id="{313A1F31-387E-B747-B7C3-B97493BC7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37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Identify opportunities to increase your business and commissions by crossing existing specifications to Cooledge Lighting.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89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17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Ways of getting to new OPPY in Key Account environment</a:t>
            </a:r>
          </a:p>
          <a:p>
            <a:endParaRPr lang="en-US" dirty="0"/>
          </a:p>
          <a:p>
            <a:r>
              <a:rPr lang="en-US" dirty="0"/>
              <a:t>Crucial: Being well established and part of the ECO System</a:t>
            </a:r>
          </a:p>
          <a:p>
            <a:endParaRPr lang="en-US" dirty="0"/>
          </a:p>
          <a:p>
            <a:r>
              <a:rPr lang="en-US" dirty="0"/>
              <a:t>LINKEDIN RESEARCH/OUTREACH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Specifier (METIS/B612/ESA)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Architect (CMK/Hyphen)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Brand (YSL to Celine, </a:t>
            </a:r>
            <a:r>
              <a:rPr lang="en-US" dirty="0" err="1"/>
              <a:t>L’occitane</a:t>
            </a:r>
            <a:r>
              <a:rPr lang="en-US" dirty="0"/>
              <a:t> to Givenchy; ESA to YSL)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GC (ESA, SICE PREVIT, PRADA)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IMPORTANCE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Lighting</a:t>
            </a:r>
            <a:r>
              <a:rPr lang="de-DE" dirty="0"/>
              <a:t> Designers (EXAMPLES/ANEKDOTES) –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en-US" dirty="0"/>
              <a:t>There are only FEW Specifiers focusing on Key Account/Brands (more research needed) – need to build up in NS </a:t>
            </a:r>
          </a:p>
          <a:p>
            <a:endParaRPr lang="en-US" dirty="0"/>
          </a:p>
          <a:p>
            <a:r>
              <a:rPr lang="en-US" dirty="0"/>
              <a:t>Lighting Designers</a:t>
            </a:r>
          </a:p>
          <a:p>
            <a:r>
              <a:rPr lang="en-US" dirty="0"/>
              <a:t>METIS (IT) – LV, DIOR, Tiffany, Bulgari, GUCCI</a:t>
            </a:r>
          </a:p>
          <a:p>
            <a:r>
              <a:rPr lang="en-US" dirty="0"/>
              <a:t>B612 (IT) – Ferragamo, Michael Kors, Bottega Veneta, Maison Margiela</a:t>
            </a:r>
          </a:p>
          <a:p>
            <a:r>
              <a:rPr lang="en-US" dirty="0"/>
              <a:t>ESA (IT) – LV, YSL</a:t>
            </a:r>
          </a:p>
          <a:p>
            <a:r>
              <a:rPr lang="en-US" dirty="0"/>
              <a:t>PONCTUELLE (FR) – YSL, Cartier, CHANEL</a:t>
            </a:r>
          </a:p>
          <a:p>
            <a:r>
              <a:rPr lang="en-US" dirty="0" err="1"/>
              <a:t>VoyonsVoir</a:t>
            </a:r>
            <a:r>
              <a:rPr lang="en-US" dirty="0"/>
              <a:t> (FR)</a:t>
            </a:r>
          </a:p>
          <a:p>
            <a:r>
              <a:rPr lang="en-US" dirty="0" err="1"/>
              <a:t>Lightbureau</a:t>
            </a:r>
            <a:r>
              <a:rPr lang="en-US" dirty="0"/>
              <a:t> (UK)</a:t>
            </a:r>
          </a:p>
          <a:p>
            <a:r>
              <a:rPr lang="en-US" dirty="0" err="1"/>
              <a:t>Lichtvision</a:t>
            </a:r>
            <a:r>
              <a:rPr lang="en-US" dirty="0"/>
              <a:t> – AESOP, Jil Sander</a:t>
            </a:r>
          </a:p>
          <a:p>
            <a:r>
              <a:rPr lang="en-US" dirty="0"/>
              <a:t>Nulty (UK) – NIKE</a:t>
            </a:r>
          </a:p>
          <a:p>
            <a:r>
              <a:rPr lang="en-US" dirty="0"/>
              <a:t>Roman Schatz (D) - Lamborghini</a:t>
            </a:r>
          </a:p>
          <a:p>
            <a:r>
              <a:rPr lang="en-US" dirty="0"/>
              <a:t>GSA (US) - CHANEL</a:t>
            </a:r>
          </a:p>
          <a:p>
            <a:endParaRPr lang="en-US" dirty="0"/>
          </a:p>
          <a:p>
            <a:r>
              <a:rPr lang="en-US" dirty="0"/>
              <a:t>Architects</a:t>
            </a:r>
          </a:p>
          <a:p>
            <a:r>
              <a:rPr lang="en-US" dirty="0"/>
              <a:t>Peter Marino (US) – CHANEL, LVMH</a:t>
            </a:r>
          </a:p>
          <a:p>
            <a:r>
              <a:rPr lang="en-US" dirty="0"/>
              <a:t>CMK (D, UK) – YSL, CELINE, Jil Sander</a:t>
            </a:r>
          </a:p>
          <a:p>
            <a:r>
              <a:rPr lang="en-US" dirty="0"/>
              <a:t>Gensler – VW, Lamborghini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03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 Distributors, Architects, Lighting Designer, GCs,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8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SkySpan Flush Mount = HF/4000K</a:t>
            </a:r>
          </a:p>
          <a:p>
            <a:r>
              <a:rPr lang="en-US" dirty="0"/>
              <a:t>OPPY017214 Tiffany Miami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2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CBAE8-F0DB-D2B9-E3E7-1912DCD0B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F22DA4-7561-D953-DF2F-7E5F7B1BE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553219-1062-84D2-7B14-FE258C573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CA" dirty="0"/>
              <a:t>Cooledge Flush Mount SkySpan – HF/4000K</a:t>
            </a:r>
          </a:p>
          <a:p>
            <a:r>
              <a:rPr lang="en-US" dirty="0"/>
              <a:t>OPPY017988 Givenchy North Park Dallas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1AD84-46BF-C839-7CB0-898C79157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226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B4993-AC05-4527-44C6-F9284D3A3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F698AB-6BC6-D9CD-90ED-098E75A9C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D00F8E-0EAE-3593-FA5E-1A67A6730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SkySpan – Flush Mount (MF/3000K)</a:t>
            </a:r>
          </a:p>
          <a:p>
            <a:r>
              <a:rPr lang="en-US" dirty="0"/>
              <a:t>OPPY018891 BAPE American Dream Mall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273BA-38C9-6363-4556-3DE04C49A9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418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SkySpan Suspended 53’ x 11.5’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35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86C99-1ED3-4606-620E-60F7BEA2E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637BE4-B50E-E06A-37D0-5671361E1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D7D3A2-FEBA-2397-E9E1-3BB1D6F95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SkySpan – Suspended and Surface Mount (HF/3500K)</a:t>
            </a:r>
          </a:p>
          <a:p>
            <a:r>
              <a:rPr lang="en-US" dirty="0"/>
              <a:t>OPPY019124 YSL RIVE DROITE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62A50-A934-A89C-BDBF-31865D5496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452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SkySpan – Flush Mount (MF/3500K)</a:t>
            </a:r>
          </a:p>
          <a:p>
            <a:r>
              <a:rPr lang="fr-FR" dirty="0"/>
              <a:t>OPPY015424 YSL Paris Champs Élysée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730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24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A8AD2-AF59-2C9F-F0BE-F55B6E7A7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E4461-35CA-9432-AD4D-3707F4A0C6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97D4CF-2874-D662-C80A-76164582C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SIS – Mostly Suspended (MF/3500K)</a:t>
            </a:r>
          </a:p>
          <a:p>
            <a:r>
              <a:rPr lang="en-US" dirty="0"/>
              <a:t>OPPY018587 YSL Meatpacking District NY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14076-E7CF-058A-5AFC-7CDD9247BB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523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5B506-C2D2-5A7E-CEA7-15879066E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BE8B3A-DD3B-02DF-7E8A-21E811981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AEB29B-5188-E970-F09A-AD66111C53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CA" dirty="0"/>
              <a:t>Cooledge Flush Mount SkySpan LF/3000K</a:t>
            </a:r>
          </a:p>
          <a:p>
            <a:r>
              <a:rPr lang="en-US" dirty="0"/>
              <a:t>OPPY018370 Skims Houston SkySpan Materials and Install+ OPPY018655 Skims Houston Lighting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FA5D6-8746-F74D-5728-264C00F27C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522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EEECE-57E0-04A6-6756-5FD99CD92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CE9E5-DD51-ABEA-0FDE-44D23E3EF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415F21-6166-0D84-7A75-F72947463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CA" dirty="0"/>
              <a:t>Cooledge Suspended SkySpan Eco/3000K</a:t>
            </a:r>
          </a:p>
          <a:p>
            <a:r>
              <a:rPr lang="en-US" dirty="0"/>
              <a:t>OPPY019046 The Webster</a:t>
            </a:r>
          </a:p>
          <a:p>
            <a:r>
              <a:rPr lang="en-US" dirty="0"/>
              <a:t>Custom shaped suspended SkySpan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3E8CC-CD78-00E8-0F15-491ABEDDA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380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3F4F5-40A4-8520-39EB-17102D3B9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9F22DC-F641-E80A-CD4A-DBD7E6947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194072-6BA3-6B25-6BD4-AA9DE8E5B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CA" dirty="0"/>
              <a:t>Cooledge </a:t>
            </a:r>
            <a:r>
              <a:rPr lang="en-CA" dirty="0" err="1"/>
              <a:t>SkySpan</a:t>
            </a:r>
            <a:r>
              <a:rPr lang="en-CA" dirty="0"/>
              <a:t> – MF/TNW</a:t>
            </a:r>
          </a:p>
          <a:p>
            <a:r>
              <a:rPr lang="en-US" dirty="0"/>
              <a:t>OPPY016899 Balenciaga American Dream Mall </a:t>
            </a:r>
          </a:p>
          <a:p>
            <a:r>
              <a:rPr lang="en-US" dirty="0"/>
              <a:t>Rustic Subway appearance.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35D04-D095-3ECC-29E5-FA605B9F6B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434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CBBF3-44E2-E246-2C1D-CAC1AAF3D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F3BD3C-775B-7864-4A5D-2D0A122AC2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577040-CC6F-351A-3A01-742F8AFC2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SIS – Flush Mount (MF/TNW)</a:t>
            </a:r>
          </a:p>
          <a:p>
            <a:r>
              <a:rPr lang="fr-FR" dirty="0"/>
              <a:t>OPPY018477 Prada ION Singapore</a:t>
            </a:r>
          </a:p>
          <a:p>
            <a:r>
              <a:rPr lang="fr-FR" dirty="0" err="1"/>
              <a:t>Shapes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architecture.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3C698-DC31-5948-D52E-3A82C3B15A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823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A0BB5-4622-3872-4B8A-2F5E7E29C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1F3685-398E-FEC0-87F9-B10F2DC2C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57995-BAEC-4543-F8E2-43C6DF7E9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CA" dirty="0"/>
              <a:t>Cooledge Flush Mount SIS – XHF/3000K</a:t>
            </a:r>
          </a:p>
          <a:p>
            <a:r>
              <a:rPr lang="en-US" dirty="0"/>
              <a:t>OPPY018825 Gucci Short Hills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DB8B5-56CB-FD65-FC0E-12D1DE6497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293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CA" dirty="0"/>
              <a:t>Cooledge </a:t>
            </a:r>
            <a:r>
              <a:rPr lang="en-CA" dirty="0" err="1"/>
              <a:t>FABRILum</a:t>
            </a:r>
            <a:r>
              <a:rPr lang="en-CA" dirty="0"/>
              <a:t> (SF/3500K)</a:t>
            </a:r>
          </a:p>
          <a:p>
            <a:r>
              <a:rPr lang="en-US" dirty="0"/>
              <a:t>OPPY015149 </a:t>
            </a:r>
            <a:r>
              <a:rPr lang="en-US" dirty="0" err="1"/>
              <a:t>Arc'Teryx</a:t>
            </a:r>
            <a:r>
              <a:rPr lang="en-US" dirty="0"/>
              <a:t> Vancouver 4th St.</a:t>
            </a:r>
          </a:p>
          <a:p>
            <a:r>
              <a:rPr lang="en-US" dirty="0"/>
              <a:t>Faux  Ceiling effect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016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One common design feature of several renovated Sephora stores is a long stretch ceiling feature (~50’x10’) – “runway” is 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Cooledge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 Marketing reference not the client’s. Where the stretch ceiling is known it seems to be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Newmat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8334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CA" dirty="0" err="1"/>
              <a:t>FABRICated</a:t>
            </a:r>
            <a:r>
              <a:rPr lang="en-CA" dirty="0"/>
              <a:t> Luminaire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OPPY012789 </a:t>
            </a:r>
            <a:r>
              <a:rPr lang="en-US" dirty="0" err="1"/>
              <a:t>Allbirds</a:t>
            </a:r>
            <a:r>
              <a:rPr lang="en-US" dirty="0"/>
              <a:t> Stores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Cash Wrap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166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Cooledge SkySpan – Surface Mount (HF/3500K)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OPPY008905 Levi Strauss NYC TIMES SQUARE LEVI STRAUSS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014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Clearly understand what Cooledge includes and how it is presented so you can compare pricing and place orders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28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Influencers – Brand, Architect NA Distributor, International, 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46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SkySpan Flush Mount – MF/4000K</a:t>
            </a:r>
          </a:p>
          <a:p>
            <a:r>
              <a:rPr lang="en-US" dirty="0"/>
              <a:t>OPPY011832 Libertyville Cadillac</a:t>
            </a:r>
          </a:p>
          <a:p>
            <a:r>
              <a:rPr lang="en-US" dirty="0"/>
              <a:t>Typical -  12’ x 72 or 12’x48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7312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SIS Flush Mount – MF/4000K</a:t>
            </a:r>
          </a:p>
          <a:p>
            <a:r>
              <a:rPr lang="en-US" dirty="0"/>
              <a:t>OPPY011832 Libertyville Cadillac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Cadillac KSA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731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SIS Flush Mount – MF/4000K</a:t>
            </a:r>
          </a:p>
          <a:p>
            <a:r>
              <a:rPr lang="en-US" dirty="0"/>
              <a:t>OPPY013206 Suburban Cadillac of Plymouth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2491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SIS Flush Mount – MF/4000K</a:t>
            </a:r>
          </a:p>
          <a:p>
            <a:r>
              <a:rPr lang="en-US" dirty="0"/>
              <a:t>OPPY016658 Tom Peacock Cadillac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9535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1900 Buick GMC</a:t>
            </a:r>
          </a:p>
          <a:p>
            <a:r>
              <a:rPr lang="en-US" dirty="0"/>
              <a:t>2900 Chevy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607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1900 Locations Nationally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824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2900 Locations Nationally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267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SIS Flush Mount – HF/4000K</a:t>
            </a:r>
          </a:p>
          <a:p>
            <a:r>
              <a:rPr lang="en-US" dirty="0"/>
              <a:t>OPPY014197 Bergstrom Porsche (Appleton WI)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1248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SIS Flush Mount (HF/4000K)</a:t>
            </a:r>
          </a:p>
          <a:p>
            <a:r>
              <a:rPr lang="en-US" dirty="0"/>
              <a:t>OPPY015141 Porsche Detroit North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34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239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SIS – Flush Mount (HF/4000K)</a:t>
            </a:r>
          </a:p>
          <a:p>
            <a:r>
              <a:rPr lang="en-US" dirty="0"/>
              <a:t>OPPY012106 Temecula Valley Lexus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5779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 err="1"/>
              <a:t>Cooledge</a:t>
            </a:r>
            <a:r>
              <a:rPr lang="en-US" dirty="0"/>
              <a:t> SIS – Flush Mount (HF/3500K)</a:t>
            </a:r>
          </a:p>
          <a:p>
            <a:r>
              <a:rPr lang="en-US" dirty="0"/>
              <a:t>OPPY004857 Ferrari Maserati Showroom - Calgary, 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0859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SIS – Flush Mount (HF/TNW)</a:t>
            </a:r>
          </a:p>
          <a:p>
            <a:r>
              <a:rPr lang="en-US" dirty="0"/>
              <a:t>OPPY012131 MAG Ferrari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023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SIS – Flush Mount (HF/TNW)</a:t>
            </a:r>
            <a:endParaRPr lang="en-CA" dirty="0"/>
          </a:p>
          <a:p>
            <a:r>
              <a:rPr lang="en-CA" dirty="0"/>
              <a:t>OPPY014259 Aston Martin Avondale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0491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SIS – Surface Mount (HF/4000K)</a:t>
            </a:r>
          </a:p>
          <a:p>
            <a:r>
              <a:rPr lang="en-US" dirty="0"/>
              <a:t>OPPY007258 Baxter Audi - Omaha NE (hybrid)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9943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SIS Suspended (XHF/4000K)</a:t>
            </a:r>
          </a:p>
          <a:p>
            <a:r>
              <a:rPr lang="en-US" dirty="0"/>
              <a:t>OPPY014752 Keyes Honda Dennis Flynn Architects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8577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CA" dirty="0" err="1"/>
              <a:t>Cooledge</a:t>
            </a:r>
            <a:r>
              <a:rPr lang="en-CA" dirty="0"/>
              <a:t> Flush Mount SIS HF/3500K</a:t>
            </a:r>
          </a:p>
          <a:p>
            <a:r>
              <a:rPr lang="en-US" dirty="0"/>
              <a:t>OPPY013919 Bank of America Palm Springs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6495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68D35-D384-5633-48AC-284DC5688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417248-08A2-B731-9BE4-7349E8D5D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098795-0420-FDB3-C8BA-117ECC257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CA" dirty="0"/>
              <a:t>Cooledge </a:t>
            </a:r>
            <a:r>
              <a:rPr lang="en-CA" dirty="0" err="1"/>
              <a:t>FABRILums</a:t>
            </a:r>
            <a:r>
              <a:rPr lang="en-CA" dirty="0"/>
              <a:t> SF/3500K</a:t>
            </a:r>
          </a:p>
          <a:p>
            <a:r>
              <a:rPr lang="en-US" dirty="0"/>
              <a:t>OPPY018528 LA Fitness San Antonio Braun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C4919-162C-5251-52DD-6986CD532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85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3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10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C19330-E92C-4A3C-A763-AA921ABA7B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68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45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58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254" y="199871"/>
            <a:ext cx="9144000" cy="23876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254" y="281614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ight Triangle 6"/>
          <p:cNvSpPr/>
          <p:nvPr userDrawn="1"/>
        </p:nvSpPr>
        <p:spPr>
          <a:xfrm flipH="1">
            <a:off x="5330535" y="3990604"/>
            <a:ext cx="6861463" cy="2877787"/>
          </a:xfrm>
          <a:prstGeom prst="rtTriangle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172" y="5143181"/>
            <a:ext cx="1097407" cy="121059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269854" y="6356350"/>
            <a:ext cx="4114800" cy="365125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99663F-752F-4965-9630-7A769A2D67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BE97A4-038B-4393-93A3-EE4F88DE4EA5}"/>
              </a:ext>
            </a:extLst>
          </p:cNvPr>
          <p:cNvSpPr txBox="1"/>
          <p:nvPr userDrawn="1"/>
        </p:nvSpPr>
        <p:spPr>
          <a:xfrm>
            <a:off x="10080240" y="6395627"/>
            <a:ext cx="17552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</a:rPr>
              <a:t>Light as a building material</a:t>
            </a:r>
          </a:p>
        </p:txBody>
      </p:sp>
    </p:spTree>
    <p:extLst>
      <p:ext uri="{BB962C8B-B14F-4D97-AF65-F5344CB8AC3E}">
        <p14:creationId xmlns:p14="http://schemas.microsoft.com/office/powerpoint/2010/main" val="27640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578" y="-7536"/>
            <a:ext cx="11632758" cy="6923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578" y="872835"/>
            <a:ext cx="11632758" cy="5552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ight Triangle 7"/>
          <p:cNvSpPr/>
          <p:nvPr userDrawn="1"/>
        </p:nvSpPr>
        <p:spPr>
          <a:xfrm flipH="1">
            <a:off x="10224654" y="6032870"/>
            <a:ext cx="1967343" cy="825130"/>
          </a:xfrm>
          <a:prstGeom prst="rt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78578" y="587132"/>
            <a:ext cx="1163275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99" y="6538744"/>
            <a:ext cx="906791" cy="11587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8805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8578" y="867128"/>
            <a:ext cx="5706586" cy="55298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67128"/>
            <a:ext cx="5704513" cy="55298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78578" y="-7536"/>
            <a:ext cx="11632758" cy="6923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78578" y="587132"/>
            <a:ext cx="1163275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Triangle 14"/>
          <p:cNvSpPr/>
          <p:nvPr userDrawn="1"/>
        </p:nvSpPr>
        <p:spPr>
          <a:xfrm flipH="1">
            <a:off x="10224654" y="6032870"/>
            <a:ext cx="1967343" cy="825130"/>
          </a:xfrm>
          <a:prstGeom prst="rt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99" y="6538744"/>
            <a:ext cx="906791" cy="11587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99663F-752F-4965-9630-7A769A2D67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8578" y="-7536"/>
            <a:ext cx="11632758" cy="6923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78578" y="587132"/>
            <a:ext cx="1163275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Triangle 12"/>
          <p:cNvSpPr/>
          <p:nvPr userDrawn="1"/>
        </p:nvSpPr>
        <p:spPr>
          <a:xfrm flipH="1">
            <a:off x="10224654" y="6032870"/>
            <a:ext cx="1967343" cy="825130"/>
          </a:xfrm>
          <a:prstGeom prst="rt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99" y="6538744"/>
            <a:ext cx="906791" cy="11587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99663F-752F-4965-9630-7A769A2D67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/>
          <p:cNvSpPr/>
          <p:nvPr userDrawn="1"/>
        </p:nvSpPr>
        <p:spPr>
          <a:xfrm flipH="1">
            <a:off x="10224654" y="6032870"/>
            <a:ext cx="1967343" cy="825130"/>
          </a:xfrm>
          <a:prstGeom prst="rt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99" y="6538744"/>
            <a:ext cx="906791" cy="115877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99663F-752F-4965-9630-7A769A2D67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5"/>
          <a:stretch/>
        </p:blipFill>
        <p:spPr>
          <a:xfrm>
            <a:off x="-19969" y="0"/>
            <a:ext cx="5953178" cy="6879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1983" y="964734"/>
            <a:ext cx="4671328" cy="1786856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99663F-752F-4965-9630-7A769A2D67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4B5C50-46BB-46FD-9AD9-052093E80D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655" y="5886472"/>
            <a:ext cx="1967345" cy="97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6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076" y="1922533"/>
            <a:ext cx="2795123" cy="308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5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8578" y="210675"/>
            <a:ext cx="11632758" cy="692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8578" y="1197621"/>
            <a:ext cx="11632758" cy="4980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327171" y="13925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857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9663F-752F-4965-9630-7A769A2D67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0" i="0" kern="1200" cap="all" baseline="0">
          <a:solidFill>
            <a:schemeClr val="tx1"/>
          </a:solidFill>
          <a:latin typeface="Montserrat Light" charset="0"/>
          <a:ea typeface="Montserrat Light" charset="0"/>
          <a:cs typeface="Montserrat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b="0" i="0" kern="1200">
          <a:solidFill>
            <a:schemeClr val="tx1"/>
          </a:solidFill>
          <a:latin typeface="Proxima Nova Light" charset="0"/>
          <a:ea typeface="Proxima Nova Light" charset="0"/>
          <a:cs typeface="Proxima Nov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 Light" charset="0"/>
          <a:ea typeface="Proxima Nova Light" charset="0"/>
          <a:cs typeface="Proxima Nov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Proxima Nova Light" charset="0"/>
          <a:ea typeface="Proxima Nova Light" charset="0"/>
          <a:cs typeface="Proxima Nov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Proxima Nova Light" charset="0"/>
          <a:ea typeface="Proxima Nova Light" charset="0"/>
          <a:cs typeface="Proxima Nov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Proxima Nova Light" charset="0"/>
          <a:ea typeface="Proxima Nova Light" charset="0"/>
          <a:cs typeface="Proxima Nov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customXml" Target="../ink/ink1.xml"/><Relationship Id="rId12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customXml" Target="../ink/ink3.xml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customXml" Target="../ink/ink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customXml" Target="../ink/ink7.xml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customXml" Target="../ink/ink4.xml"/><Relationship Id="rId9" Type="http://schemas.openxmlformats.org/officeDocument/2006/relationships/customXml" Target="../ink/ink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customXml" Target="../ink/ink12.xml"/><Relationship Id="rId18" Type="http://schemas.openxmlformats.org/officeDocument/2006/relationships/image" Target="../media/image69.png"/><Relationship Id="rId3" Type="http://schemas.openxmlformats.org/officeDocument/2006/relationships/image" Target="../media/image62.png"/><Relationship Id="rId7" Type="http://schemas.openxmlformats.org/officeDocument/2006/relationships/customXml" Target="../ink/ink9.xml"/><Relationship Id="rId12" Type="http://schemas.openxmlformats.org/officeDocument/2006/relationships/image" Target="../media/image66.png"/><Relationship Id="rId17" Type="http://schemas.openxmlformats.org/officeDocument/2006/relationships/customXml" Target="../ink/ink14.xml"/><Relationship Id="rId2" Type="http://schemas.openxmlformats.org/officeDocument/2006/relationships/image" Target="../media/image61.png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5" Type="http://schemas.openxmlformats.org/officeDocument/2006/relationships/customXml" Target="../ink/ink13.xml"/><Relationship Id="rId10" Type="http://schemas.openxmlformats.org/officeDocument/2006/relationships/image" Target="../media/image65.png"/><Relationship Id="rId19" Type="http://schemas.openxmlformats.org/officeDocument/2006/relationships/customXml" Target="../ink/ink15.xml"/><Relationship Id="rId4" Type="http://schemas.openxmlformats.org/officeDocument/2006/relationships/image" Target="../media/image63.png"/><Relationship Id="rId9" Type="http://schemas.openxmlformats.org/officeDocument/2006/relationships/customXml" Target="../ink/ink10.xml"/><Relationship Id="rId1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5.jpe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5" Type="http://schemas.openxmlformats.org/officeDocument/2006/relationships/image" Target="../media/image97.jpe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jpeg"/><Relationship Id="rId22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5.png"/><Relationship Id="rId4" Type="http://schemas.openxmlformats.org/officeDocument/2006/relationships/image" Target="../media/image10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8.png"/><Relationship Id="rId4" Type="http://schemas.openxmlformats.org/officeDocument/2006/relationships/image" Target="../media/image11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45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12" Type="http://schemas.openxmlformats.org/officeDocument/2006/relationships/image" Target="../media/image1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Relationship Id="rId14" Type="http://schemas.openxmlformats.org/officeDocument/2006/relationships/image" Target="../media/image14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157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12" Type="http://schemas.openxmlformats.org/officeDocument/2006/relationships/image" Target="../media/image1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0.jpeg"/><Relationship Id="rId11" Type="http://schemas.openxmlformats.org/officeDocument/2006/relationships/image" Target="../media/image155.jpeg"/><Relationship Id="rId5" Type="http://schemas.openxmlformats.org/officeDocument/2006/relationships/image" Target="../media/image149.jpeg"/><Relationship Id="rId10" Type="http://schemas.openxmlformats.org/officeDocument/2006/relationships/image" Target="../media/image154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Relationship Id="rId14" Type="http://schemas.openxmlformats.org/officeDocument/2006/relationships/image" Target="../media/image1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1.jpg"/><Relationship Id="rId4" Type="http://schemas.openxmlformats.org/officeDocument/2006/relationships/image" Target="../media/image170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image" Target="../media/image173.png"/><Relationship Id="rId7" Type="http://schemas.openxmlformats.org/officeDocument/2006/relationships/image" Target="../media/image10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7.xml"/><Relationship Id="rId5" Type="http://schemas.openxmlformats.org/officeDocument/2006/relationships/image" Target="../media/image1060.png"/><Relationship Id="rId4" Type="http://schemas.openxmlformats.org/officeDocument/2006/relationships/customXml" Target="../ink/ink16.xml"/><Relationship Id="rId9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13" Type="http://schemas.openxmlformats.org/officeDocument/2006/relationships/image" Target="../media/image123.png"/><Relationship Id="rId3" Type="http://schemas.openxmlformats.org/officeDocument/2006/relationships/image" Target="../media/image182.png"/><Relationship Id="rId7" Type="http://schemas.openxmlformats.org/officeDocument/2006/relationships/image" Target="../media/image120.png"/><Relationship Id="rId12" Type="http://schemas.openxmlformats.org/officeDocument/2006/relationships/customXml" Target="../ink/ink22.xml"/><Relationship Id="rId2" Type="http://schemas.openxmlformats.org/officeDocument/2006/relationships/notesSlide" Target="../notesSlides/notesSlide36.xml"/><Relationship Id="rId16" Type="http://schemas.openxmlformats.org/officeDocument/2006/relationships/customXml" Target="../ink/ink24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9.xml"/><Relationship Id="rId11" Type="http://schemas.openxmlformats.org/officeDocument/2006/relationships/image" Target="../media/image122.png"/><Relationship Id="rId5" Type="http://schemas.openxmlformats.org/officeDocument/2006/relationships/image" Target="../media/image184.png"/><Relationship Id="rId15" Type="http://schemas.openxmlformats.org/officeDocument/2006/relationships/image" Target="../media/image124.png"/><Relationship Id="rId10" Type="http://schemas.openxmlformats.org/officeDocument/2006/relationships/customXml" Target="../ink/ink21.xml"/><Relationship Id="rId4" Type="http://schemas.openxmlformats.org/officeDocument/2006/relationships/image" Target="../media/image183.png"/><Relationship Id="rId9" Type="http://schemas.openxmlformats.org/officeDocument/2006/relationships/image" Target="../media/image121.png"/><Relationship Id="rId14" Type="http://schemas.openxmlformats.org/officeDocument/2006/relationships/customXml" Target="../ink/ink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86.png"/><Relationship Id="rId7" Type="http://schemas.openxmlformats.org/officeDocument/2006/relationships/customXml" Target="../ink/ink2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png"/><Relationship Id="rId5" Type="http://schemas.openxmlformats.org/officeDocument/2006/relationships/customXml" Target="../ink/ink25.xml"/><Relationship Id="rId4" Type="http://schemas.openxmlformats.org/officeDocument/2006/relationships/image" Target="../media/image18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Zachary.sims@cooledgelighting.com" TargetMode="External"/><Relationship Id="rId2" Type="http://schemas.openxmlformats.org/officeDocument/2006/relationships/hyperlink" Target="mailto:Jason.Rakip@cooledgelighting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rian.Rakip@cooledgelighting.com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D1FA-F298-0F83-E810-B11C002D5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98" y="-620009"/>
            <a:ext cx="10864528" cy="2387600"/>
          </a:xfrm>
        </p:spPr>
        <p:txBody>
          <a:bodyPr/>
          <a:lstStyle/>
          <a:p>
            <a:pPr algn="ctr"/>
            <a:r>
              <a:rPr lang="en-US" dirty="0"/>
              <a:t>Champions program </a:t>
            </a:r>
            <a:br>
              <a:rPr lang="en-US" dirty="0"/>
            </a:br>
            <a:r>
              <a:rPr lang="en-US" dirty="0"/>
              <a:t>training #2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39DCB4-D5F9-50CD-CEC6-A18BCFE7F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93" y="3172858"/>
            <a:ext cx="9144000" cy="28876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Sales Team:</a:t>
            </a:r>
          </a:p>
          <a:p>
            <a:r>
              <a:rPr lang="en-US" i="1" dirty="0"/>
              <a:t>Jim Bailey – National Specification Sales Manager</a:t>
            </a:r>
          </a:p>
          <a:p>
            <a:r>
              <a:rPr lang="en-US" i="1" dirty="0"/>
              <a:t>Clara Powell – Northeast Regional Sales Manager</a:t>
            </a:r>
          </a:p>
          <a:p>
            <a:r>
              <a:rPr lang="en-US" i="1" dirty="0"/>
              <a:t>Clay Edwards – Southeast Regional Sales Manager</a:t>
            </a:r>
          </a:p>
          <a:p>
            <a:r>
              <a:rPr lang="en-US" i="1" dirty="0"/>
              <a:t>Jim Bailey – West Regional Sales Manager</a:t>
            </a:r>
          </a:p>
          <a:p>
            <a:r>
              <a:rPr lang="en-US" i="1" dirty="0"/>
              <a:t>Rusty McBride – Midwest Regional Sales Manager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October 2025</a:t>
            </a:r>
          </a:p>
        </p:txBody>
      </p:sp>
    </p:spTree>
    <p:extLst>
      <p:ext uri="{BB962C8B-B14F-4D97-AF65-F5344CB8AC3E}">
        <p14:creationId xmlns:p14="http://schemas.microsoft.com/office/powerpoint/2010/main" val="227596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8" r="-2" b="19305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88" r="-1" b="-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48056" y="859536"/>
            <a:ext cx="4832802" cy="1243584"/>
          </a:xfrm>
          <a:prstGeom prst="rect">
            <a:avLst/>
          </a:prstGeom>
        </p:spPr>
        <p:txBody>
          <a:bodyPr vert="horz" lIns="91440" tIns="45720" rIns="91440" bIns="45720" numCol="1" spcCol="243795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Flush Mount Installation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F286FD-14B0-59C5-4E44-5A5C046F34C0}"/>
              </a:ext>
            </a:extLst>
          </p:cNvPr>
          <p:cNvSpPr txBox="1"/>
          <p:nvPr/>
        </p:nvSpPr>
        <p:spPr>
          <a:xfrm>
            <a:off x="448056" y="1934641"/>
            <a:ext cx="4832803" cy="3999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Cooledge PM will coordinate with the site to schedule installation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Cooledge installers will stretch fabric on the jobsite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Cooledge provides an option for TILE installation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Cooledge offers union and non-union installation partners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156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EC430-D43D-1821-BCD4-A6738A6DF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Flush mount installation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03B64-3968-2140-A81E-BF541B703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4510" y="872835"/>
            <a:ext cx="5136825" cy="5552773"/>
          </a:xfrm>
        </p:spPr>
        <p:txBody>
          <a:bodyPr/>
          <a:lstStyle/>
          <a:p>
            <a:pPr marL="0" indent="0" algn="l">
              <a:buNone/>
            </a:pPr>
            <a:r>
              <a:rPr lang="en-US" sz="2400" b="1" i="0" u="none" strike="noStrike" baseline="0" dirty="0">
                <a:solidFill>
                  <a:srgbClr val="3F3F3F"/>
                </a:solidFill>
                <a:latin typeface="Proxima Nova Light"/>
                <a:cs typeface="Arial" panose="020B0604020202020204" pitchFamily="34" charset="0"/>
              </a:rPr>
              <a:t>SOFFIT</a:t>
            </a:r>
          </a:p>
          <a:p>
            <a:pPr marL="0" indent="0" algn="l">
              <a:buNone/>
            </a:pPr>
            <a:r>
              <a:rPr lang="en-US" sz="2400" b="1" i="0" u="none" strike="noStrike" baseline="0" dirty="0">
                <a:solidFill>
                  <a:srgbClr val="3F3F3F"/>
                </a:solidFill>
                <a:latin typeface="Proxima Nova Light"/>
                <a:cs typeface="Arial" panose="020B0604020202020204" pitchFamily="34" charset="0"/>
              </a:rPr>
              <a:t>INSTALLATION</a:t>
            </a: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3F3F3F"/>
                </a:solidFill>
                <a:latin typeface="Proxima Nova Light"/>
                <a:cs typeface="Arial" panose="020B0604020202020204" pitchFamily="34" charset="0"/>
              </a:rPr>
              <a:t>(GENERAL CONTRACTOR SCOPE)</a:t>
            </a:r>
          </a:p>
          <a:p>
            <a:pPr algn="l"/>
            <a:r>
              <a:rPr lang="en-US" sz="1800" b="0" i="0" u="none" strike="noStrike" baseline="0" dirty="0">
                <a:solidFill>
                  <a:srgbClr val="3F3F3F"/>
                </a:solidFill>
                <a:latin typeface="Proxima Nova Light"/>
                <a:cs typeface="Arial" panose="020B0604020202020204" pitchFamily="34" charset="0"/>
              </a:rPr>
              <a:t>Gypsum (or other) soffit with finished corners</a:t>
            </a:r>
          </a:p>
          <a:p>
            <a:r>
              <a:rPr lang="en-US" dirty="0">
                <a:solidFill>
                  <a:srgbClr val="3F3F3F"/>
                </a:solidFill>
                <a:latin typeface="Proxima Nova Light"/>
                <a:cs typeface="Arial" panose="020B0604020202020204" pitchFamily="34" charset="0"/>
              </a:rPr>
              <a:t>4” – 6” Ideal Soffit Depth</a:t>
            </a:r>
          </a:p>
          <a:p>
            <a:r>
              <a:rPr lang="en-US" dirty="0">
                <a:solidFill>
                  <a:srgbClr val="3F3F3F"/>
                </a:solidFill>
                <a:latin typeface="Proxima Nova Light"/>
                <a:cs typeface="Arial" panose="020B0604020202020204" pitchFamily="34" charset="0"/>
              </a:rPr>
              <a:t>Built to withstand 20lb/</a:t>
            </a:r>
            <a:r>
              <a:rPr lang="en-US" dirty="0" err="1">
                <a:solidFill>
                  <a:srgbClr val="3F3F3F"/>
                </a:solidFill>
                <a:latin typeface="Proxima Nova Light"/>
                <a:cs typeface="Arial" panose="020B0604020202020204" pitchFamily="34" charset="0"/>
              </a:rPr>
              <a:t>lf</a:t>
            </a:r>
            <a:r>
              <a:rPr lang="en-US" dirty="0">
                <a:solidFill>
                  <a:srgbClr val="3F3F3F"/>
                </a:solidFill>
                <a:latin typeface="Proxima Nova Light"/>
                <a:cs typeface="Arial" panose="020B0604020202020204" pitchFamily="34" charset="0"/>
              </a:rPr>
              <a:t> tension force from fabric</a:t>
            </a:r>
            <a:endParaRPr lang="en-US" sz="1800" b="0" i="0" u="none" strike="noStrike" baseline="0" dirty="0">
              <a:solidFill>
                <a:srgbClr val="3F3F3F"/>
              </a:solidFill>
              <a:latin typeface="Proxima Nova Light"/>
              <a:cs typeface="Arial" panose="020B0604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3F3F3F"/>
                </a:solidFill>
                <a:latin typeface="Proxima Nova Light"/>
                <a:cs typeface="Arial" panose="020B0604020202020204" pitchFamily="34" charset="0"/>
              </a:rPr>
              <a:t>Level 4 or 5 finish on soffit walls – should be smooth and straight</a:t>
            </a:r>
            <a:r>
              <a:rPr lang="en-US" dirty="0">
                <a:solidFill>
                  <a:srgbClr val="3F3F3F"/>
                </a:solidFill>
                <a:latin typeface="Proxima Nova Light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3F3F3F"/>
                </a:solidFill>
                <a:latin typeface="Proxima Nova Light"/>
                <a:cs typeface="Arial" panose="020B0604020202020204" pitchFamily="34" charset="0"/>
              </a:rPr>
              <a:t>Soffit walls painted white</a:t>
            </a:r>
          </a:p>
          <a:p>
            <a:pPr algn="l"/>
            <a:r>
              <a:rPr lang="en-US" dirty="0">
                <a:solidFill>
                  <a:srgbClr val="3F3F3F"/>
                </a:solidFill>
                <a:latin typeface="Proxima Nova Light"/>
                <a:cs typeface="Arial" panose="020B0604020202020204" pitchFamily="34" charset="0"/>
              </a:rPr>
              <a:t>Provide at least 2 dedicated lifts</a:t>
            </a:r>
            <a:endParaRPr lang="en-US" dirty="0">
              <a:latin typeface="Proxima Nova Light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58755-CBC3-0C43-399E-398B630B8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43"/>
          <a:stretch/>
        </p:blipFill>
        <p:spPr>
          <a:xfrm>
            <a:off x="362265" y="803083"/>
            <a:ext cx="5411688" cy="5622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651B6F-FBF2-29C6-E271-B2CEB2128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75"/>
          <a:stretch/>
        </p:blipFill>
        <p:spPr>
          <a:xfrm>
            <a:off x="3263012" y="3893270"/>
            <a:ext cx="2534061" cy="253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B7420-8409-2E2E-0D73-E4B70C77B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Tile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2FC86-6907-C1AB-1CE5-CC9D31A12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78" y="872835"/>
            <a:ext cx="5605387" cy="5552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+mn-lt"/>
              </a:rPr>
              <a:t>LED TILE INSTALLATION</a:t>
            </a:r>
          </a:p>
          <a:p>
            <a:pPr marL="0" indent="0">
              <a:buNone/>
            </a:pPr>
            <a:r>
              <a:rPr lang="en-US" sz="1400" dirty="0">
                <a:latin typeface="+mn-lt"/>
              </a:rPr>
              <a:t>(</a:t>
            </a:r>
            <a:r>
              <a:rPr lang="en-US" dirty="0">
                <a:latin typeface="+mn-lt"/>
              </a:rPr>
              <a:t>ELECTRICAL CONTRACTOR SCOPE) </a:t>
            </a:r>
          </a:p>
          <a:p>
            <a:r>
              <a:rPr lang="en-US" dirty="0">
                <a:latin typeface="+mn-lt"/>
              </a:rPr>
              <a:t>Install according to Cooledge-provided lighting layout </a:t>
            </a:r>
            <a:r>
              <a:rPr lang="en-US" i="1" dirty="0">
                <a:latin typeface="+mn-lt"/>
              </a:rPr>
              <a:t>(Cooledge installation optional)</a:t>
            </a:r>
          </a:p>
          <a:p>
            <a:r>
              <a:rPr lang="en-US" dirty="0">
                <a:latin typeface="+mn-lt"/>
              </a:rPr>
              <a:t>Remote wiring distances (distance from power supplies and control modules to the soffit) need to be considered – additional low voltage wire may be required.</a:t>
            </a:r>
          </a:p>
          <a:p>
            <a:r>
              <a:rPr lang="en-US" dirty="0">
                <a:latin typeface="+mn-lt"/>
              </a:rPr>
              <a:t>Wiring must be tucked up away from profiles and LED TILESs</a:t>
            </a:r>
          </a:p>
          <a:p>
            <a:r>
              <a:rPr lang="en-US" dirty="0">
                <a:latin typeface="+mn-lt"/>
              </a:rPr>
              <a:t>TILEs affixed to the substrate temporarily with double sided tape (TILE ships with tape attached)</a:t>
            </a:r>
          </a:p>
          <a:p>
            <a:r>
              <a:rPr lang="en-US" dirty="0">
                <a:latin typeface="+mn-lt"/>
              </a:rPr>
              <a:t>TILES permanently affixed to the substrate using screws or staples. </a:t>
            </a:r>
          </a:p>
          <a:p>
            <a:r>
              <a:rPr lang="en-US" dirty="0">
                <a:latin typeface="+mn-lt"/>
              </a:rPr>
              <a:t>System tested to ensure proper wiring</a:t>
            </a:r>
          </a:p>
          <a:p>
            <a:r>
              <a:rPr lang="en-US" dirty="0">
                <a:latin typeface="+mn-lt"/>
              </a:rPr>
              <a:t>Care must be taken by all trades not to damage exposed TILEs prior to the installation of the fabric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744E47-44D7-4510-F379-E31616FD4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957" y="872834"/>
            <a:ext cx="5331067" cy="55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99F13-400D-CD18-2016-C68A29F6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CD073-F560-0E46-AE3B-E2D824B64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2" y="872835"/>
            <a:ext cx="6345423" cy="5552773"/>
          </a:xfrm>
        </p:spPr>
        <p:txBody>
          <a:bodyPr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3F3F3F"/>
                </a:solidFill>
                <a:latin typeface="+mn-lt"/>
              </a:rPr>
              <a:t>PROFILE </a:t>
            </a:r>
            <a:r>
              <a:rPr lang="en-US" sz="2400" b="1" i="0" u="none" strike="noStrike" baseline="0" dirty="0">
                <a:solidFill>
                  <a:srgbClr val="3F3F3F"/>
                </a:solidFill>
                <a:latin typeface="+mn-lt"/>
              </a:rPr>
              <a:t>INSTALL</a:t>
            </a: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3F3F3F"/>
                </a:solidFill>
                <a:latin typeface="+mn-lt"/>
              </a:rPr>
              <a:t>(COOLEDGE SCOPE)</a:t>
            </a:r>
          </a:p>
          <a:p>
            <a:pPr algn="l"/>
            <a:r>
              <a:rPr lang="en-US" dirty="0">
                <a:solidFill>
                  <a:srgbClr val="3F3F3F"/>
                </a:solidFill>
                <a:latin typeface="+mn-lt"/>
              </a:rPr>
              <a:t>Typically, at least t</a:t>
            </a:r>
            <a:r>
              <a:rPr lang="en-US" sz="1800" b="0" i="0" u="none" strike="noStrike" baseline="0" dirty="0">
                <a:solidFill>
                  <a:srgbClr val="3F3F3F"/>
                </a:solidFill>
                <a:latin typeface="+mn-lt"/>
              </a:rPr>
              <a:t>wo lifts required –</a:t>
            </a:r>
          </a:p>
          <a:p>
            <a:pPr lvl="1"/>
            <a:r>
              <a:rPr lang="en-US" b="0" i="0" u="none" strike="noStrike" baseline="0" dirty="0">
                <a:solidFill>
                  <a:srgbClr val="3F3F3F"/>
                </a:solidFill>
                <a:latin typeface="+mn-lt"/>
              </a:rPr>
              <a:t>Cooledge can quote lifts or provided by the GC</a:t>
            </a:r>
          </a:p>
          <a:p>
            <a:r>
              <a:rPr lang="en-US" dirty="0">
                <a:solidFill>
                  <a:srgbClr val="3F3F3F"/>
                </a:solidFill>
                <a:latin typeface="+mn-lt"/>
              </a:rPr>
              <a:t>Track affixed with construction adhesive, screws and/or staples</a:t>
            </a:r>
            <a:endParaRPr lang="en-US" sz="1800" b="0" i="0" u="none" strike="noStrike" baseline="0" dirty="0">
              <a:solidFill>
                <a:srgbClr val="3F3F3F"/>
              </a:solidFill>
              <a:latin typeface="+mn-lt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3F3F3F"/>
                </a:solidFill>
                <a:latin typeface="+mn-lt"/>
              </a:rPr>
              <a:t>Two layers of track (profile) – Dust ply (bug guard) and finish diffuser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90D132-AD92-D80D-F48D-1E4DCDBAD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03" y="930302"/>
            <a:ext cx="4654279" cy="489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C4840-849F-B1EC-B30A-35687F155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Fabric installation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04481C-C3D8-C8E8-52BA-89EC21FD5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763" y="762501"/>
            <a:ext cx="3422018" cy="373145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CA93CE-6503-899B-E193-AA17FD73B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842" y="762502"/>
            <a:ext cx="3422018" cy="37325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4A5E4B-FAC7-7257-0E4B-08493D752DAB}"/>
              </a:ext>
            </a:extLst>
          </p:cNvPr>
          <p:cNvSpPr txBox="1"/>
          <p:nvPr/>
        </p:nvSpPr>
        <p:spPr>
          <a:xfrm>
            <a:off x="1339763" y="4571596"/>
            <a:ext cx="89455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		</a:t>
            </a:r>
            <a:r>
              <a:rPr lang="en-US" sz="2400" b="1" u="sng" dirty="0"/>
              <a:t>Cooledge 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Lifts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Area needs to be clear, free of dust and debris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layers of fabric – Dust Ply and Diffuser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Cooledge stretch fabric is one of the last finishes to be installed. </a:t>
            </a:r>
          </a:p>
          <a:p>
            <a:endParaRPr lang="en-US" dirty="0"/>
          </a:p>
          <a:p>
            <a:r>
              <a:rPr lang="en-US" dirty="0"/>
              <a:t>              * Appropriate scheduling is an important key to success.</a:t>
            </a:r>
          </a:p>
        </p:txBody>
      </p:sp>
    </p:spTree>
    <p:extLst>
      <p:ext uri="{BB962C8B-B14F-4D97-AF65-F5344CB8AC3E}">
        <p14:creationId xmlns:p14="http://schemas.microsoft.com/office/powerpoint/2010/main" val="189648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Methodist </a:t>
            </a:r>
            <a:r>
              <a:rPr lang="en-CA" dirty="0" err="1"/>
              <a:t>dallas</a:t>
            </a:r>
            <a:r>
              <a:rPr lang="en-CA" dirty="0"/>
              <a:t> medical center boardroom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191A39-BE7B-4E79-9840-83E06D27F284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/>
              <a:t>Presentation Only – Not for Publication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42B1B-C324-4491-A375-8AEBF464D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577" y="629669"/>
            <a:ext cx="5950299" cy="39859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69F112-278A-4057-A973-69B8976C928C}"/>
              </a:ext>
            </a:extLst>
          </p:cNvPr>
          <p:cNvSpPr/>
          <p:nvPr/>
        </p:nvSpPr>
        <p:spPr>
          <a:xfrm>
            <a:off x="6060820" y="4942981"/>
            <a:ext cx="17482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400" b="1" dirty="0">
                <a:solidFill>
                  <a:srgbClr val="3F3F3F"/>
                </a:solidFill>
              </a:rPr>
              <a:t>CLIENT</a:t>
            </a:r>
            <a:br>
              <a:rPr lang="en-US" sz="1400" dirty="0">
                <a:solidFill>
                  <a:srgbClr val="3F3F3F"/>
                </a:solidFill>
              </a:rPr>
            </a:br>
            <a:r>
              <a:rPr lang="en-US" sz="1200" dirty="0">
                <a:solidFill>
                  <a:srgbClr val="3F3F3F"/>
                </a:solidFill>
              </a:rPr>
              <a:t>MDMC</a:t>
            </a:r>
            <a:endParaRPr lang="en-US" sz="1400" b="1" dirty="0"/>
          </a:p>
        </p:txBody>
      </p:sp>
      <p:pic>
        <p:nvPicPr>
          <p:cNvPr id="7" name="Picture 6" descr="A close up of a ceiling&#10;&#10;Description automatically generated">
            <a:extLst>
              <a:ext uri="{FF2B5EF4-FFF2-40B4-BE49-F238E27FC236}">
                <a16:creationId xmlns:a16="http://schemas.microsoft.com/office/drawing/2014/main" id="{C22CFE68-985C-4CAF-8773-8347B861BF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6879" y="629669"/>
            <a:ext cx="5584457" cy="39859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D20905-F032-4330-A112-61ED49823207}"/>
              </a:ext>
            </a:extLst>
          </p:cNvPr>
          <p:cNvSpPr/>
          <p:nvPr/>
        </p:nvSpPr>
        <p:spPr>
          <a:xfrm>
            <a:off x="923925" y="4942981"/>
            <a:ext cx="1962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400" b="1" dirty="0">
                <a:solidFill>
                  <a:srgbClr val="3F3F3F"/>
                </a:solidFill>
              </a:rPr>
              <a:t>ARCHITECT</a:t>
            </a:r>
            <a:br>
              <a:rPr lang="en-US" sz="1400" dirty="0">
                <a:solidFill>
                  <a:srgbClr val="3F3F3F"/>
                </a:solidFill>
              </a:rPr>
            </a:br>
            <a:r>
              <a:rPr lang="en-US" sz="1400" dirty="0">
                <a:solidFill>
                  <a:srgbClr val="3F3F3F"/>
                </a:solidFill>
              </a:rPr>
              <a:t>Perkins + Will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0006A1-507B-4AE1-9159-080027F9182C}"/>
              </a:ext>
            </a:extLst>
          </p:cNvPr>
          <p:cNvSpPr/>
          <p:nvPr/>
        </p:nvSpPr>
        <p:spPr>
          <a:xfrm>
            <a:off x="3354966" y="4942981"/>
            <a:ext cx="281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400" b="1" dirty="0">
                <a:solidFill>
                  <a:srgbClr val="3F3F3F"/>
                </a:solidFill>
              </a:rPr>
              <a:t>CONTRACTOR</a:t>
            </a:r>
            <a:br>
              <a:rPr lang="en-US" sz="1400" dirty="0">
                <a:solidFill>
                  <a:srgbClr val="3F3F3F"/>
                </a:solidFill>
              </a:rPr>
            </a:br>
            <a:r>
              <a:rPr lang="en-US" sz="1400" dirty="0">
                <a:solidFill>
                  <a:srgbClr val="3F3F3F"/>
                </a:solidFill>
              </a:rPr>
              <a:t>Skiles Group</a:t>
            </a:r>
            <a:endParaRPr lang="en-US" sz="1200" dirty="0">
              <a:solidFill>
                <a:srgbClr val="3F3F3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8EF2BB-B817-4064-A0F6-E33E2E84BF21}"/>
              </a:ext>
            </a:extLst>
          </p:cNvPr>
          <p:cNvSpPr/>
          <p:nvPr/>
        </p:nvSpPr>
        <p:spPr>
          <a:xfrm>
            <a:off x="8104252" y="4942981"/>
            <a:ext cx="24106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400" b="1" dirty="0">
                <a:solidFill>
                  <a:srgbClr val="3F3F3F"/>
                </a:solidFill>
              </a:rPr>
              <a:t>SIZE/AREA</a:t>
            </a:r>
            <a:br>
              <a:rPr lang="en-US" sz="1400" dirty="0">
                <a:solidFill>
                  <a:srgbClr val="3F3F3F"/>
                </a:solidFill>
              </a:rPr>
            </a:br>
            <a:r>
              <a:rPr lang="en-US" sz="1200" dirty="0">
                <a:solidFill>
                  <a:srgbClr val="3F3F3F"/>
                </a:solidFill>
              </a:rPr>
              <a:t>SkySpan</a:t>
            </a:r>
          </a:p>
          <a:p>
            <a:pPr lvl="0">
              <a:spcAft>
                <a:spcPts val="600"/>
              </a:spcAft>
            </a:pPr>
            <a:r>
              <a:rPr lang="en-US" sz="1200" dirty="0">
                <a:solidFill>
                  <a:srgbClr val="3F3F3F"/>
                </a:solidFill>
              </a:rPr>
              <a:t>8’ x 40’ (2.4m x 12.2m)</a:t>
            </a:r>
          </a:p>
          <a:p>
            <a:pPr lvl="0">
              <a:spcAft>
                <a:spcPts val="600"/>
              </a:spcAft>
            </a:pPr>
            <a:r>
              <a:rPr lang="en-US" sz="1200" dirty="0">
                <a:solidFill>
                  <a:srgbClr val="3F3F3F"/>
                </a:solidFill>
              </a:rPr>
              <a:t>(5 sections of 8’ x 8’)</a:t>
            </a:r>
          </a:p>
        </p:txBody>
      </p:sp>
    </p:spTree>
    <p:extLst>
      <p:ext uri="{BB962C8B-B14F-4D97-AF65-F5344CB8AC3E}">
        <p14:creationId xmlns:p14="http://schemas.microsoft.com/office/powerpoint/2010/main" val="167650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9D00F-869E-EB0F-C4F7-6656B2F0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Flush mount - </a:t>
            </a:r>
            <a:r>
              <a:rPr lang="en-US" dirty="0" err="1"/>
              <a:t>Ec</a:t>
            </a:r>
            <a:r>
              <a:rPr lang="en-US" dirty="0"/>
              <a:t> tile installation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9A261D-30CA-13F2-A8AF-13A0E0723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4534" y="873125"/>
            <a:ext cx="9179757" cy="5553075"/>
          </a:xfrm>
        </p:spPr>
      </p:pic>
    </p:spTree>
    <p:extLst>
      <p:ext uri="{BB962C8B-B14F-4D97-AF65-F5344CB8AC3E}">
        <p14:creationId xmlns:p14="http://schemas.microsoft.com/office/powerpoint/2010/main" val="57761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E3DD1-495C-787F-EA10-EDDDA4DE1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Flush mount – </a:t>
            </a:r>
            <a:r>
              <a:rPr lang="en-US" dirty="0" err="1"/>
              <a:t>cooledge</a:t>
            </a:r>
            <a:r>
              <a:rPr lang="en-US" dirty="0"/>
              <a:t> tile installation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7153215-11A8-3DD3-8C2E-3A9B2ADDD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431" y="873125"/>
            <a:ext cx="9165427" cy="5553075"/>
          </a:xfrm>
        </p:spPr>
      </p:pic>
    </p:spTree>
    <p:extLst>
      <p:ext uri="{BB962C8B-B14F-4D97-AF65-F5344CB8AC3E}">
        <p14:creationId xmlns:p14="http://schemas.microsoft.com/office/powerpoint/2010/main" val="197680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A38FE-11CA-CC98-26E0-EB5100E28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Suspended </a:t>
            </a:r>
            <a:r>
              <a:rPr lang="en-US" dirty="0" err="1"/>
              <a:t>Skyspan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4A3D6-55AA-65E3-28CC-3063A6F8E971}"/>
              </a:ext>
            </a:extLst>
          </p:cNvPr>
          <p:cNvSpPr txBox="1"/>
          <p:nvPr/>
        </p:nvSpPr>
        <p:spPr>
          <a:xfrm>
            <a:off x="2801679" y="3233701"/>
            <a:ext cx="6262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98531D-6CF8-D7EB-8CE1-9D27EE7E7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15" y="684862"/>
            <a:ext cx="8927457" cy="579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AEC48-B6FF-9F33-4AD0-C1A4D7498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Surface </a:t>
            </a:r>
            <a:r>
              <a:rPr lang="en-US" dirty="0" err="1"/>
              <a:t>Skyspan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C5E34E7-09A0-D154-9BA3-7128F0C94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256" y="752670"/>
            <a:ext cx="9137254" cy="5918080"/>
          </a:xfrm>
        </p:spPr>
      </p:pic>
    </p:spTree>
    <p:extLst>
      <p:ext uri="{BB962C8B-B14F-4D97-AF65-F5344CB8AC3E}">
        <p14:creationId xmlns:p14="http://schemas.microsoft.com/office/powerpoint/2010/main" val="36870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20D3F-D325-3E24-1318-E83973D9D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Presentation 2 - 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D08C41-8E03-BEA5-E96A-1CA5BF75A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13" y="873125"/>
            <a:ext cx="11633200" cy="55530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r>
              <a:rPr lang="en-CA" dirty="0"/>
              <a:t>Champions Program Presentation #2:</a:t>
            </a:r>
          </a:p>
          <a:p>
            <a:pPr marL="457200" lvl="1" indent="0">
              <a:buNone/>
            </a:pPr>
            <a:endParaRPr lang="en-CA" dirty="0"/>
          </a:p>
          <a:p>
            <a:pPr lvl="1"/>
            <a:r>
              <a:rPr lang="en-CA" dirty="0"/>
              <a:t>Quotation &amp; Ordering review (Joelisa)</a:t>
            </a:r>
          </a:p>
          <a:p>
            <a:pPr lvl="2"/>
            <a:r>
              <a:rPr lang="en-CA" dirty="0"/>
              <a:t>Budget estimates vs orderable quoted pricing</a:t>
            </a:r>
          </a:p>
          <a:p>
            <a:pPr lvl="2"/>
            <a:r>
              <a:rPr lang="en-CA" dirty="0"/>
              <a:t>Quotations - inclusion/exclusions</a:t>
            </a:r>
          </a:p>
          <a:p>
            <a:pPr lvl="1"/>
            <a:r>
              <a:rPr lang="en-CA" dirty="0"/>
              <a:t>Installation overview and scope (Jim B)</a:t>
            </a:r>
          </a:p>
          <a:p>
            <a:pPr lvl="1"/>
            <a:r>
              <a:rPr lang="en-CA" dirty="0"/>
              <a:t>Identifying opportunities (Jim M)</a:t>
            </a:r>
          </a:p>
          <a:p>
            <a:pPr lvl="2"/>
            <a:r>
              <a:rPr lang="en-CA" dirty="0"/>
              <a:t>Competitors</a:t>
            </a:r>
          </a:p>
          <a:p>
            <a:pPr lvl="2"/>
            <a:r>
              <a:rPr lang="en-CA" dirty="0"/>
              <a:t>Div9/Div26</a:t>
            </a:r>
          </a:p>
          <a:p>
            <a:pPr lvl="2"/>
            <a:r>
              <a:rPr lang="en-CA" dirty="0"/>
              <a:t>Acoustics</a:t>
            </a:r>
          </a:p>
          <a:p>
            <a:pPr lvl="1"/>
            <a:r>
              <a:rPr lang="en-CA" dirty="0"/>
              <a:t>National Accounts Overview (Jason)</a:t>
            </a:r>
          </a:p>
        </p:txBody>
      </p:sp>
    </p:spTree>
    <p:extLst>
      <p:ext uri="{BB962C8B-B14F-4D97-AF65-F5344CB8AC3E}">
        <p14:creationId xmlns:p14="http://schemas.microsoft.com/office/powerpoint/2010/main" val="212792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2E12F-2607-A4CB-D70D-70271B46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Flush mount timeline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D31391-73A2-60C5-00F9-45F224AE9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3974" b="67469"/>
          <a:stretch/>
        </p:blipFill>
        <p:spPr>
          <a:xfrm>
            <a:off x="6870373" y="873125"/>
            <a:ext cx="2408799" cy="237257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566E6D-BE81-3B5E-3795-162D3777D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77"/>
          <a:stretch/>
        </p:blipFill>
        <p:spPr>
          <a:xfrm>
            <a:off x="278578" y="1315941"/>
            <a:ext cx="6287152" cy="42261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54CFD3-8403-FF10-A04C-6FB2015F4B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82" r="2748" b="16526"/>
          <a:stretch/>
        </p:blipFill>
        <p:spPr>
          <a:xfrm>
            <a:off x="6856285" y="3800723"/>
            <a:ext cx="2325209" cy="2361539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B2B8D741-9F1D-DC12-17D3-31C09F547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21" r="37895" b="67469"/>
          <a:stretch/>
        </p:blipFill>
        <p:spPr>
          <a:xfrm>
            <a:off x="9472050" y="1873772"/>
            <a:ext cx="2033487" cy="276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1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5C0FE-7A05-BB80-1DC2-919F001CF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8081" y="2535572"/>
            <a:ext cx="4671328" cy="1786856"/>
          </a:xfrm>
        </p:spPr>
        <p:txBody>
          <a:bodyPr/>
          <a:lstStyle/>
          <a:p>
            <a:r>
              <a:rPr lang="en-US" dirty="0"/>
              <a:t>Opportunities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A picture containing grass, athletic game, sport&#10;&#10;Description automatically generated">
            <a:extLst>
              <a:ext uri="{FF2B5EF4-FFF2-40B4-BE49-F238E27FC236}">
                <a16:creationId xmlns:a16="http://schemas.microsoft.com/office/drawing/2014/main" id="{B7E46E3C-BF4F-7CF1-69C7-D48A33729C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0A0C61-E4CA-FBC5-9206-7ED32A557CD0}"/>
              </a:ext>
            </a:extLst>
          </p:cNvPr>
          <p:cNvSpPr txBox="1"/>
          <p:nvPr/>
        </p:nvSpPr>
        <p:spPr>
          <a:xfrm>
            <a:off x="2411082" y="6060859"/>
            <a:ext cx="6288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Opportunities</a:t>
            </a:r>
          </a:p>
          <a:p>
            <a:pPr algn="ctr"/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350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9BDB5-0DC1-DFDC-440F-001874A08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Competitors… opportunities to cross!!!</a:t>
            </a:r>
          </a:p>
        </p:txBody>
      </p:sp>
      <p:pic>
        <p:nvPicPr>
          <p:cNvPr id="1026" name="Picture 2" descr="Barrisol Logo">
            <a:extLst>
              <a:ext uri="{FF2B5EF4-FFF2-40B4-BE49-F238E27FC236}">
                <a16:creationId xmlns:a16="http://schemas.microsoft.com/office/drawing/2014/main" id="{47CC8200-AFE3-1096-3BC1-74632BE234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8" y="1069346"/>
            <a:ext cx="6058488" cy="69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37308-DF72-FF8B-57B4-FF013A616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967" y="909057"/>
            <a:ext cx="4715199" cy="911700"/>
          </a:xfrm>
          <a:prstGeom prst="rect">
            <a:avLst/>
          </a:prstGeom>
        </p:spPr>
      </p:pic>
      <p:sp>
        <p:nvSpPr>
          <p:cNvPr id="6" name="AutoShape 4" descr="TLS Logo">
            <a:extLst>
              <a:ext uri="{FF2B5EF4-FFF2-40B4-BE49-F238E27FC236}">
                <a16:creationId xmlns:a16="http://schemas.microsoft.com/office/drawing/2014/main" id="{23DC8A63-860B-3156-AE6F-4A422050E4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804737" cy="180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02BC61-68F1-5267-CE29-2CFC37FF9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19" y="2811199"/>
            <a:ext cx="2841887" cy="1235602"/>
          </a:xfrm>
          <a:prstGeom prst="rect">
            <a:avLst/>
          </a:prstGeom>
        </p:spPr>
      </p:pic>
      <p:pic>
        <p:nvPicPr>
          <p:cNvPr id="1030" name="Picture 6" descr="Ledconn">
            <a:extLst>
              <a:ext uri="{FF2B5EF4-FFF2-40B4-BE49-F238E27FC236}">
                <a16:creationId xmlns:a16="http://schemas.microsoft.com/office/drawing/2014/main" id="{38B68890-38A8-FBDA-903D-F61FA70CF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019" y="2016059"/>
            <a:ext cx="2836886" cy="94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EC7038-2991-E133-EF99-E185FE31C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24" y="2062536"/>
            <a:ext cx="3206170" cy="1044841"/>
          </a:xfrm>
          <a:prstGeom prst="rect">
            <a:avLst/>
          </a:prstGeom>
        </p:spPr>
      </p:pic>
      <p:pic>
        <p:nvPicPr>
          <p:cNvPr id="1034" name="Picture 10" descr="Apogee Lighting Holdings LLC">
            <a:extLst>
              <a:ext uri="{FF2B5EF4-FFF2-40B4-BE49-F238E27FC236}">
                <a16:creationId xmlns:a16="http://schemas.microsoft.com/office/drawing/2014/main" id="{62A4AB72-ED8F-7BA8-23F6-13D4ECF7B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8" y="5199546"/>
            <a:ext cx="3401763" cy="117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B492EF-3591-D64C-9720-011E7D6B18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2887" y="4880923"/>
            <a:ext cx="1955811" cy="7587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676F8C-A575-8574-55C2-90600BAFF0C1}"/>
              </a:ext>
            </a:extLst>
          </p:cNvPr>
          <p:cNvSpPr txBox="1"/>
          <p:nvPr/>
        </p:nvSpPr>
        <p:spPr>
          <a:xfrm>
            <a:off x="9392389" y="5639642"/>
            <a:ext cx="195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</a:t>
            </a:r>
            <a:r>
              <a:rPr lang="en-US" i="1" dirty="0" err="1"/>
              <a:t>Cieluma</a:t>
            </a:r>
            <a:r>
              <a:rPr lang="en-US" i="1" dirty="0"/>
              <a:t>”</a:t>
            </a:r>
          </a:p>
        </p:txBody>
      </p:sp>
      <p:sp>
        <p:nvSpPr>
          <p:cNvPr id="3" name="AutoShape 2" descr="TLS Logo">
            <a:extLst>
              <a:ext uri="{FF2B5EF4-FFF2-40B4-BE49-F238E27FC236}">
                <a16:creationId xmlns:a16="http://schemas.microsoft.com/office/drawing/2014/main" id="{D38993A2-87C0-04CB-EB1A-3108F8763F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B38194-2B47-C7EE-0FD8-98CD1C1526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1359" y="3696828"/>
            <a:ext cx="3257550" cy="695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9E8D4F-6624-B52A-7DCC-3C5DAB30A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6097" y="4310263"/>
            <a:ext cx="3561533" cy="24686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0DA962-A2CD-9D5B-5344-AF84A6783B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959" y="312126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8C92D-E563-A5D1-29FC-9D9882CCE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2A944B-D63C-778C-DDCE-00AC1BACF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723" y="684862"/>
            <a:ext cx="10106489" cy="574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2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0B6BB-F333-0F9C-427A-AC15EACEC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Luminous surface drawings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F749E7F-3015-A836-7507-0963293D9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651" t="5831" r="4357" b="38646"/>
          <a:stretch/>
        </p:blipFill>
        <p:spPr>
          <a:xfrm>
            <a:off x="7214581" y="1062262"/>
            <a:ext cx="4610461" cy="2596551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5A4E39-EF68-77E0-684D-D29F7D4AAE45}"/>
              </a:ext>
            </a:extLst>
          </p:cNvPr>
          <p:cNvSpPr txBox="1"/>
          <p:nvPr/>
        </p:nvSpPr>
        <p:spPr>
          <a:xfrm>
            <a:off x="9103818" y="3666881"/>
            <a:ext cx="3493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Elevations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F64A31-130F-6017-F9AD-8B8A36C79C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57" t="18322" r="9788" b="46511"/>
          <a:stretch/>
        </p:blipFill>
        <p:spPr>
          <a:xfrm>
            <a:off x="3271452" y="1536029"/>
            <a:ext cx="3428423" cy="24172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4A667F-A49D-5C5E-6964-11E0193AD0B0}"/>
              </a:ext>
            </a:extLst>
          </p:cNvPr>
          <p:cNvSpPr txBox="1"/>
          <p:nvPr/>
        </p:nvSpPr>
        <p:spPr>
          <a:xfrm>
            <a:off x="3271452" y="3752694"/>
            <a:ext cx="95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RCPs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5E3219-654E-A886-51D8-6C031853BC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665" t="32039" r="802" b="50000"/>
          <a:stretch/>
        </p:blipFill>
        <p:spPr>
          <a:xfrm>
            <a:off x="278578" y="4509980"/>
            <a:ext cx="7077189" cy="13116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F1A8F7-2589-F7C5-3A4E-26524F58E2B7}"/>
              </a:ext>
            </a:extLst>
          </p:cNvPr>
          <p:cNvSpPr txBox="1"/>
          <p:nvPr/>
        </p:nvSpPr>
        <p:spPr>
          <a:xfrm>
            <a:off x="1345720" y="5931462"/>
            <a:ext cx="455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Schedule – Backlight Magic Cloud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648ECBD-8882-3C17-0A3F-55745E2B1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78" y="1710854"/>
            <a:ext cx="3062904" cy="17181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F3C93C-7597-C217-32E7-67C9F587F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209" y="4122026"/>
            <a:ext cx="3507499" cy="23480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DB5F48B-7D95-48D9-B0C7-CC64ADC10E14}"/>
                  </a:ext>
                </a:extLst>
              </p14:cNvPr>
              <p14:cNvContentPartPr/>
              <p14:nvPr/>
            </p14:nvContentPartPr>
            <p14:xfrm>
              <a:off x="9270762" y="5093799"/>
              <a:ext cx="23400" cy="360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DB5F48B-7D95-48D9-B0C7-CC64ADC10E1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16762" y="4986159"/>
                <a:ext cx="13104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8272010-A07D-F11C-0F49-6903BCA88538}"/>
                  </a:ext>
                </a:extLst>
              </p14:cNvPr>
              <p14:cNvContentPartPr/>
              <p14:nvPr/>
            </p14:nvContentPartPr>
            <p14:xfrm>
              <a:off x="9016242" y="5072559"/>
              <a:ext cx="360" cy="424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8272010-A07D-F11C-0F49-6903BCA8853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62242" y="4964919"/>
                <a:ext cx="108000" cy="64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6C46DBC-6DC0-C2CC-3D28-AE2EB20DD528}"/>
                  </a:ext>
                </a:extLst>
              </p14:cNvPr>
              <p14:cNvContentPartPr/>
              <p14:nvPr/>
            </p14:nvContentPartPr>
            <p14:xfrm>
              <a:off x="8665242" y="5104599"/>
              <a:ext cx="360" cy="403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6C46DBC-6DC0-C2CC-3D28-AE2EB20DD5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611602" y="4996599"/>
                <a:ext cx="108000" cy="61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04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9D547-3C49-C6DE-D07C-BA6D84EBC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Luminous surface drawings 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5ACB5E-FEDE-325E-3812-F0D83490F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7148" y="873125"/>
            <a:ext cx="2714530" cy="55530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31B210-F220-E962-D67C-929F27ADE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76" y="684862"/>
            <a:ext cx="2602257" cy="5323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5ADB72-CD2E-6D6B-426B-CA18F7F79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970" y="873125"/>
            <a:ext cx="4329894" cy="51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3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B55EF-C000-91FD-1187-158EDEAF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Wall mounted applications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27986-AABD-ADEF-59DF-E7193790281E}"/>
              </a:ext>
            </a:extLst>
          </p:cNvPr>
          <p:cNvSpPr txBox="1"/>
          <p:nvPr/>
        </p:nvSpPr>
        <p:spPr>
          <a:xfrm>
            <a:off x="4112053" y="1770094"/>
            <a:ext cx="24538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Elevation views required for all wall mounted installations to determine size, shape, and supports or penetrations.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09C5C7-F226-42C7-9B8C-58C75844F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116" y="1109735"/>
            <a:ext cx="2453893" cy="3239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7B7987-B54C-D8C4-B34B-D342434A0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10" y="5051020"/>
            <a:ext cx="9117600" cy="14454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7467DD1-57FE-F6A2-EFA8-A644CBB122BA}"/>
                  </a:ext>
                </a:extLst>
              </p14:cNvPr>
              <p14:cNvContentPartPr/>
              <p14:nvPr/>
            </p14:nvContentPartPr>
            <p14:xfrm>
              <a:off x="1084362" y="5262999"/>
              <a:ext cx="122400" cy="11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7467DD1-57FE-F6A2-EFA8-A644CBB122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0362" y="5155359"/>
                <a:ext cx="23004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9F28B59-5764-4DF7-B9C0-BCA252ADA6C1}"/>
                  </a:ext>
                </a:extLst>
              </p14:cNvPr>
              <p14:cNvContentPartPr/>
              <p14:nvPr/>
            </p14:nvContentPartPr>
            <p14:xfrm>
              <a:off x="7091682" y="5209719"/>
              <a:ext cx="2168280" cy="43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9F28B59-5764-4DF7-B9C0-BCA252ADA6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38042" y="5101719"/>
                <a:ext cx="2275920" cy="25956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A6886C3E-13EC-D68D-69BF-C0DC2DC37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2673" y="833385"/>
            <a:ext cx="2103711" cy="36994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BF8C1C7-3EA8-11B0-8EEB-E4C5EE2502C1}"/>
                  </a:ext>
                </a:extLst>
              </p14:cNvPr>
              <p14:cNvContentPartPr/>
              <p14:nvPr/>
            </p14:nvContentPartPr>
            <p14:xfrm>
              <a:off x="1998762" y="3327639"/>
              <a:ext cx="9432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BF8C1C7-3EA8-11B0-8EEB-E4C5EE2502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45122" y="3219639"/>
                <a:ext cx="2019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4BA5B0E-048C-0B47-EE6E-BABD6FB45D7E}"/>
                  </a:ext>
                </a:extLst>
              </p14:cNvPr>
              <p14:cNvContentPartPr/>
              <p14:nvPr/>
            </p14:nvContentPartPr>
            <p14:xfrm>
              <a:off x="1917762" y="3189759"/>
              <a:ext cx="28440" cy="1200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4BA5B0E-048C-0B47-EE6E-BABD6FB45D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64122" y="3082119"/>
                <a:ext cx="136080" cy="141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85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F868C-150D-9FDF-1B92-1C4AB2196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Drawings for Interruptions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D2B6DB-420F-B941-10E5-437D1C876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08" t="24519" r="39580" b="20770"/>
          <a:stretch/>
        </p:blipFill>
        <p:spPr>
          <a:xfrm>
            <a:off x="57899" y="968095"/>
            <a:ext cx="3642021" cy="29310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A0D7E-429F-F358-2952-CADB34BE4D22}"/>
              </a:ext>
            </a:extLst>
          </p:cNvPr>
          <p:cNvSpPr txBox="1"/>
          <p:nvPr/>
        </p:nvSpPr>
        <p:spPr>
          <a:xfrm>
            <a:off x="278578" y="3923547"/>
            <a:ext cx="330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Columns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D26AF9-072E-D683-EA43-75F541E41B6A}"/>
              </a:ext>
            </a:extLst>
          </p:cNvPr>
          <p:cNvSpPr txBox="1"/>
          <p:nvPr/>
        </p:nvSpPr>
        <p:spPr>
          <a:xfrm>
            <a:off x="8286640" y="3529774"/>
            <a:ext cx="330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Sprinkler Heads and Sensors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4B88E0-7C3B-E186-58AF-9E3986A96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41" t="27386" r="43467" b="35916"/>
          <a:stretch/>
        </p:blipFill>
        <p:spPr>
          <a:xfrm>
            <a:off x="8068336" y="879894"/>
            <a:ext cx="3642022" cy="25602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E45D04-A587-A31B-61B4-2845C54608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34" t="21443" r="40000" b="53231"/>
          <a:stretch/>
        </p:blipFill>
        <p:spPr>
          <a:xfrm>
            <a:off x="3868744" y="3529774"/>
            <a:ext cx="4030767" cy="1795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6028C3-B0B7-430A-30ED-F25188548FE8}"/>
              </a:ext>
            </a:extLst>
          </p:cNvPr>
          <p:cNvSpPr txBox="1"/>
          <p:nvPr/>
        </p:nvSpPr>
        <p:spPr>
          <a:xfrm>
            <a:off x="4614320" y="5400136"/>
            <a:ext cx="2838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Backlighting Shelving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9BFA1-C31C-28A0-1E07-42B8C2478F99}"/>
              </a:ext>
            </a:extLst>
          </p:cNvPr>
          <p:cNvSpPr txBox="1"/>
          <p:nvPr/>
        </p:nvSpPr>
        <p:spPr>
          <a:xfrm>
            <a:off x="4614320" y="1199072"/>
            <a:ext cx="2899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Make sure all interruptions are included on drawings to insure we quote the correct tiles.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D553C19-A770-668B-C8FE-1F8B8DC6C5BF}"/>
                  </a:ext>
                </a:extLst>
              </p14:cNvPr>
              <p14:cNvContentPartPr/>
              <p14:nvPr/>
            </p14:nvContentPartPr>
            <p14:xfrm>
              <a:off x="3104322" y="1934799"/>
              <a:ext cx="10512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D553C19-A770-668B-C8FE-1F8B8DC6C5B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0682" y="1826799"/>
                <a:ext cx="21276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DC531BE-29A3-87E3-DD41-B9B57602EDB2}"/>
                  </a:ext>
                </a:extLst>
              </p14:cNvPr>
              <p14:cNvContentPartPr/>
              <p14:nvPr/>
            </p14:nvContentPartPr>
            <p14:xfrm>
              <a:off x="3093882" y="2753799"/>
              <a:ext cx="9432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DC531BE-29A3-87E3-DD41-B9B57602EDB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40242" y="2645799"/>
                <a:ext cx="20196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B1F76C1-B0FB-8A11-3B24-D635875517D5}"/>
                  </a:ext>
                </a:extLst>
              </p14:cNvPr>
              <p14:cNvContentPartPr/>
              <p14:nvPr/>
            </p14:nvContentPartPr>
            <p14:xfrm>
              <a:off x="2381442" y="3465879"/>
              <a:ext cx="615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B1F76C1-B0FB-8A11-3B24-D635875517D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27802" y="3357879"/>
                <a:ext cx="1692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7036141-423E-C694-83EA-2F6883E517F9}"/>
                  </a:ext>
                </a:extLst>
              </p14:cNvPr>
              <p14:cNvContentPartPr/>
              <p14:nvPr/>
            </p14:nvContentPartPr>
            <p14:xfrm>
              <a:off x="3125922" y="3476679"/>
              <a:ext cx="1944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7036141-423E-C694-83EA-2F6883E517F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71922" y="3369039"/>
                <a:ext cx="1270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9065416-AA2C-354D-B14F-9BDB981DBACB}"/>
                  </a:ext>
                </a:extLst>
              </p14:cNvPr>
              <p14:cNvContentPartPr/>
              <p14:nvPr/>
            </p14:nvContentPartPr>
            <p14:xfrm>
              <a:off x="4444242" y="4484679"/>
              <a:ext cx="2228040" cy="332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9065416-AA2C-354D-B14F-9BDB981DBAC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0602" y="4377039"/>
                <a:ext cx="233568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5D3EA5C-DD8D-C8A2-9447-C70E0D5EB0DF}"/>
                  </a:ext>
                </a:extLst>
              </p14:cNvPr>
              <p14:cNvContentPartPr/>
              <p14:nvPr/>
            </p14:nvContentPartPr>
            <p14:xfrm>
              <a:off x="9122802" y="2147919"/>
              <a:ext cx="111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5D3EA5C-DD8D-C8A2-9447-C70E0D5EB0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068802" y="2039919"/>
                <a:ext cx="1188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93242EB-D27B-F7A6-6692-D28AC79C2D87}"/>
                  </a:ext>
                </a:extLst>
              </p14:cNvPr>
              <p14:cNvContentPartPr/>
              <p14:nvPr/>
            </p14:nvContentPartPr>
            <p14:xfrm>
              <a:off x="9611682" y="2136759"/>
              <a:ext cx="4680" cy="6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93242EB-D27B-F7A6-6692-D28AC79C2D8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558042" y="2029119"/>
                <a:ext cx="1123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257B9DD-ED01-E9B1-1DF1-1CD765DD36D7}"/>
                  </a:ext>
                </a:extLst>
              </p14:cNvPr>
              <p14:cNvContentPartPr/>
              <p14:nvPr/>
            </p14:nvContentPartPr>
            <p14:xfrm>
              <a:off x="10153842" y="2190039"/>
              <a:ext cx="291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257B9DD-ED01-E9B1-1DF1-1CD765DD36D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100202" y="2082039"/>
                <a:ext cx="1368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180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A801-BA77-2E89-89DC-60B81F14E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to find Stretch ceiling opportunities  on Drawings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976E-FDAF-AE78-62C7-96A4F5B4A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78" y="684862"/>
            <a:ext cx="4580501" cy="5552773"/>
          </a:xfrm>
        </p:spPr>
        <p:txBody>
          <a:bodyPr>
            <a:normAutofit/>
          </a:bodyPr>
          <a:lstStyle/>
          <a:p>
            <a:r>
              <a:rPr lang="en-US" sz="1600" b="1" i="1" u="sng" dirty="0">
                <a:solidFill>
                  <a:srgbClr val="444444"/>
                </a:solidFill>
                <a:latin typeface="Proxima Nova Light"/>
              </a:rPr>
              <a:t>Division 26 Electrical</a:t>
            </a:r>
            <a:r>
              <a:rPr lang="en-US" sz="1600" i="1" dirty="0">
                <a:solidFill>
                  <a:srgbClr val="444444"/>
                </a:solidFill>
                <a:latin typeface="Proxima Nova Light"/>
              </a:rPr>
              <a:t> is a set of electrical standards. It includes standards for site work excavation, wire &amp; cable, boxes, underground duct banks and raceways, electrical identification, monitoring, control and distribution, programming, transformers, panelboards, motor controls, wiring devices, switches and breakers, emergency power and lighting.</a:t>
            </a:r>
          </a:p>
          <a:p>
            <a:endParaRPr lang="en-US" b="1" u="sng" dirty="0">
              <a:solidFill>
                <a:srgbClr val="444444"/>
              </a:solidFill>
              <a:latin typeface="Proxima Nova Light"/>
            </a:endParaRPr>
          </a:p>
          <a:p>
            <a:endParaRPr lang="en-US" b="1" u="sng" dirty="0">
              <a:solidFill>
                <a:srgbClr val="444444"/>
              </a:solidFill>
              <a:latin typeface="Proxima Nova Light"/>
            </a:endParaRPr>
          </a:p>
          <a:p>
            <a:endParaRPr lang="en-US" b="1" i="1" u="sng" dirty="0">
              <a:solidFill>
                <a:srgbClr val="444444"/>
              </a:solidFill>
              <a:latin typeface="Proxima Nova Light"/>
            </a:endParaRPr>
          </a:p>
          <a:p>
            <a:endParaRPr lang="en-US" sz="1600" b="1" i="1" u="sng" dirty="0">
              <a:solidFill>
                <a:srgbClr val="444444"/>
              </a:solidFill>
              <a:latin typeface="Proxima Nova Light"/>
            </a:endParaRPr>
          </a:p>
          <a:p>
            <a:r>
              <a:rPr lang="en-US" sz="1600" b="1" i="1" u="sng" dirty="0">
                <a:solidFill>
                  <a:srgbClr val="444444"/>
                </a:solidFill>
                <a:effectLst/>
                <a:latin typeface="Proxima Nova Light"/>
              </a:rPr>
              <a:t>Division 09 Finishes</a:t>
            </a:r>
            <a:r>
              <a:rPr lang="en-US" sz="1600" b="0" i="1" u="sng" dirty="0">
                <a:solidFill>
                  <a:srgbClr val="444444"/>
                </a:solidFill>
                <a:effectLst/>
                <a:latin typeface="Proxima Nova Light"/>
              </a:rPr>
              <a:t> </a:t>
            </a:r>
            <a:r>
              <a:rPr lang="en-US" sz="1600" b="0" i="1" dirty="0">
                <a:solidFill>
                  <a:srgbClr val="444444"/>
                </a:solidFill>
                <a:effectLst/>
                <a:latin typeface="Proxima Nova Light"/>
              </a:rPr>
              <a:t>is devoted to the basic interior building blocks of a construction project. From walls to paint and ceilings to floors, Division 09 includes most common interior finishes. </a:t>
            </a:r>
            <a:endParaRPr lang="en-US" sz="1600" i="1" dirty="0">
              <a:solidFill>
                <a:srgbClr val="444444"/>
              </a:solidFill>
              <a:latin typeface="Proxima Nov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409CC-C165-0A0A-FCFB-A58332CD6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43" b="5891"/>
          <a:stretch/>
        </p:blipFill>
        <p:spPr>
          <a:xfrm>
            <a:off x="1599770" y="5537981"/>
            <a:ext cx="1313551" cy="1092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3282DF-A0F4-FF13-56CB-D715CA634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40"/>
          <a:stretch/>
        </p:blipFill>
        <p:spPr>
          <a:xfrm>
            <a:off x="1599770" y="2822789"/>
            <a:ext cx="1313551" cy="1212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3BCCB5-8271-C643-4104-7FD76CF3476A}"/>
              </a:ext>
            </a:extLst>
          </p:cNvPr>
          <p:cNvSpPr txBox="1"/>
          <p:nvPr/>
        </p:nvSpPr>
        <p:spPr>
          <a:xfrm>
            <a:off x="6655981" y="684862"/>
            <a:ext cx="48590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to find opportunities in the drawing package: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A &amp; E Drawings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Stretch ceilings are not always listed on the E drawings.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A drawings should include needed mounting details.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Search for key words – Backlit, stretch ceiling, stretch, fabric, membrane, luminous surface, faux skylight, competitors names, printed graphic </a:t>
            </a:r>
            <a:r>
              <a:rPr lang="en-US" dirty="0" err="1"/>
              <a:t>celing</a:t>
            </a:r>
            <a:r>
              <a:rPr lang="en-US" dirty="0"/>
              <a:t>, perforated metal ceiling, light panels,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730BD-C6E6-52A0-E1F0-ECA3C638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luminous surfaces Terms and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88682-8810-1E1D-9239-6B4C265A2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Large Luminous Surface</a:t>
            </a:r>
            <a:r>
              <a:rPr lang="en-US" dirty="0"/>
              <a:t> – Backlit wall or ceiling.</a:t>
            </a:r>
          </a:p>
          <a:p>
            <a:pPr lvl="1"/>
            <a:r>
              <a:rPr lang="en-US" dirty="0"/>
              <a:t>May be referred to as: luminous surface, luminous ceiling, backlit, Skylight Fixture, Illumination Ceiling, Barrisol, Newmat, etc. </a:t>
            </a:r>
          </a:p>
          <a:p>
            <a:r>
              <a:rPr lang="en-US" b="1" dirty="0"/>
              <a:t>Hot Stretch</a:t>
            </a:r>
            <a:r>
              <a:rPr lang="en-US" dirty="0"/>
              <a:t> – Typically PVC membrane installation requiring heat</a:t>
            </a:r>
          </a:p>
          <a:p>
            <a:r>
              <a:rPr lang="en-US" b="1" dirty="0"/>
              <a:t>Cold Stretch</a:t>
            </a:r>
            <a:r>
              <a:rPr lang="en-US" dirty="0"/>
              <a:t> – Polyester or cotton fabric diffuser</a:t>
            </a:r>
          </a:p>
          <a:p>
            <a:r>
              <a:rPr lang="en-US" b="1" dirty="0"/>
              <a:t>Bespoke</a:t>
            </a:r>
            <a:r>
              <a:rPr lang="en-US" dirty="0"/>
              <a:t> - Custom-designed complete fixtures tailored to specific requirements  </a:t>
            </a:r>
          </a:p>
          <a:p>
            <a:r>
              <a:rPr lang="en-US" b="1" dirty="0"/>
              <a:t>Set Back</a:t>
            </a:r>
            <a:r>
              <a:rPr lang="en-US" dirty="0"/>
              <a:t> – Distance from the light source (Tile) to the diffuser (Fabric or membrane)</a:t>
            </a:r>
          </a:p>
          <a:p>
            <a:r>
              <a:rPr lang="en-US" b="1" dirty="0"/>
              <a:t>Tiles</a:t>
            </a:r>
            <a:r>
              <a:rPr lang="en-US" dirty="0"/>
              <a:t> – 1’x1’ or 1’x2’ flexible and cuttable LED light sheets</a:t>
            </a:r>
          </a:p>
          <a:p>
            <a:r>
              <a:rPr lang="en-US" b="1" dirty="0"/>
              <a:t>NRC</a:t>
            </a:r>
            <a:r>
              <a:rPr lang="en-US" dirty="0"/>
              <a:t> – Noise Reduction Coefficient used for measuring sound absorption. </a:t>
            </a:r>
          </a:p>
          <a:p>
            <a:r>
              <a:rPr lang="en-US" b="1" dirty="0"/>
              <a:t>Sabin</a:t>
            </a:r>
            <a:r>
              <a:rPr lang="en-US" dirty="0"/>
              <a:t> - A unit of acoustic absorption, representing the sound absorption of one sq. ft. of perfectly absorbing surface. </a:t>
            </a:r>
          </a:p>
        </p:txBody>
      </p:sp>
    </p:spTree>
    <p:extLst>
      <p:ext uri="{BB962C8B-B14F-4D97-AF65-F5344CB8AC3E}">
        <p14:creationId xmlns:p14="http://schemas.microsoft.com/office/powerpoint/2010/main" val="2254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5C0FE-7A05-BB80-1DC2-919F001CF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8081" y="2535572"/>
            <a:ext cx="4671328" cy="1786856"/>
          </a:xfrm>
        </p:spPr>
        <p:txBody>
          <a:bodyPr/>
          <a:lstStyle/>
          <a:p>
            <a:r>
              <a:rPr lang="en-US" dirty="0"/>
              <a:t>Pricing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EA8F4-8EB7-1B51-921C-340D345B6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5" b="1119"/>
          <a:stretch/>
        </p:blipFill>
        <p:spPr>
          <a:xfrm>
            <a:off x="-1" y="0"/>
            <a:ext cx="1222363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A9C4B6-F672-5A16-2774-B148C6428534}"/>
              </a:ext>
            </a:extLst>
          </p:cNvPr>
          <p:cNvSpPr txBox="1"/>
          <p:nvPr/>
        </p:nvSpPr>
        <p:spPr>
          <a:xfrm>
            <a:off x="2828746" y="5387818"/>
            <a:ext cx="6275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Pricing &amp; Ordering</a:t>
            </a:r>
          </a:p>
        </p:txBody>
      </p:sp>
    </p:spTree>
    <p:extLst>
      <p:ext uri="{BB962C8B-B14F-4D97-AF65-F5344CB8AC3E}">
        <p14:creationId xmlns:p14="http://schemas.microsoft.com/office/powerpoint/2010/main" val="179379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876F-ED70-F8C2-AB50-65F1E91E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stretch membrane vs. cold stretch fabric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C532B-4DC7-49DE-0A66-819205A95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Cold Stretch (Cooledge)</a:t>
            </a:r>
          </a:p>
          <a:p>
            <a:pPr lvl="1"/>
            <a:r>
              <a:rPr lang="en-US" u="sng" dirty="0">
                <a:latin typeface="+mn-lt"/>
              </a:rPr>
              <a:t>Advantages:</a:t>
            </a:r>
          </a:p>
          <a:p>
            <a:pPr lvl="2"/>
            <a:r>
              <a:rPr lang="en-US" dirty="0">
                <a:latin typeface="+mn-lt"/>
              </a:rPr>
              <a:t>Does not require heat to install</a:t>
            </a:r>
          </a:p>
          <a:p>
            <a:pPr lvl="2"/>
            <a:r>
              <a:rPr lang="en-US" dirty="0">
                <a:latin typeface="+mn-lt"/>
              </a:rPr>
              <a:t>Partially removeable and reinstalled</a:t>
            </a:r>
          </a:p>
          <a:p>
            <a:pPr lvl="2"/>
            <a:r>
              <a:rPr lang="en-US" dirty="0">
                <a:latin typeface="+mn-lt"/>
              </a:rPr>
              <a:t>Circle weave makes piercings easier and </a:t>
            </a:r>
          </a:p>
          <a:p>
            <a:pPr marL="914400" lvl="2" indent="0">
              <a:buNone/>
            </a:pPr>
            <a:r>
              <a:rPr lang="en-US" dirty="0">
                <a:latin typeface="+mn-lt"/>
              </a:rPr>
              <a:t>    prevents runs.</a:t>
            </a:r>
          </a:p>
          <a:p>
            <a:pPr lvl="2"/>
            <a:r>
              <a:rPr lang="en-US" dirty="0">
                <a:latin typeface="+mn-lt"/>
              </a:rPr>
              <a:t>Typically, less expensive</a:t>
            </a:r>
          </a:p>
          <a:p>
            <a:pPr lvl="2"/>
            <a:r>
              <a:rPr lang="en-US" dirty="0">
                <a:latin typeface="+mn-lt"/>
              </a:rPr>
              <a:t>Biodegradable options available</a:t>
            </a:r>
          </a:p>
          <a:p>
            <a:pPr lvl="2"/>
            <a:r>
              <a:rPr lang="en-US" dirty="0">
                <a:latin typeface="+mn-lt"/>
              </a:rPr>
              <a:t>Matte finish</a:t>
            </a:r>
          </a:p>
          <a:p>
            <a:pPr lvl="2"/>
            <a:endParaRPr lang="en-US" dirty="0">
              <a:latin typeface="+mn-lt"/>
            </a:endParaRPr>
          </a:p>
          <a:p>
            <a:pPr lvl="1"/>
            <a:r>
              <a:rPr lang="en-US" u="sng" dirty="0">
                <a:latin typeface="+mn-lt"/>
              </a:rPr>
              <a:t>Disadvantages:</a:t>
            </a:r>
          </a:p>
          <a:p>
            <a:pPr lvl="2"/>
            <a:r>
              <a:rPr lang="en-US" dirty="0">
                <a:latin typeface="+mn-lt"/>
              </a:rPr>
              <a:t>Dry locations only</a:t>
            </a:r>
          </a:p>
          <a:p>
            <a:pPr lvl="2"/>
            <a:r>
              <a:rPr lang="en-US" dirty="0">
                <a:latin typeface="+mn-lt"/>
              </a:rPr>
              <a:t>More difficult to clean</a:t>
            </a:r>
          </a:p>
          <a:p>
            <a:pPr lvl="3"/>
            <a:r>
              <a:rPr lang="en-US" dirty="0">
                <a:latin typeface="+mn-lt"/>
              </a:rPr>
              <a:t>Isopropyl alcohol and microfiber cloth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91F70E-CE54-29E7-7808-0835DCDE164E}"/>
              </a:ext>
            </a:extLst>
          </p:cNvPr>
          <p:cNvSpPr txBox="1"/>
          <p:nvPr/>
        </p:nvSpPr>
        <p:spPr>
          <a:xfrm>
            <a:off x="5652872" y="872835"/>
            <a:ext cx="62584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Hot Stretch (Barrisol, Newmat, etc.)</a:t>
            </a:r>
          </a:p>
          <a:p>
            <a:pPr lvl="1"/>
            <a:r>
              <a:rPr lang="en-US" u="sng" dirty="0"/>
              <a:t>Advantages: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Wet locations capable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Easier to clean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Antibacterial coatings.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More finish and acoustical options available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Micro-perf provides some diode exposure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r>
              <a:rPr lang="en-US" u="sng" dirty="0"/>
              <a:t>Disadvantages: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Requires heat to install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Tear risk when making piercings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Typically, more expensive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May require new membrane installation to access lighting</a:t>
            </a:r>
          </a:p>
        </p:txBody>
      </p:sp>
    </p:spTree>
    <p:extLst>
      <p:ext uri="{BB962C8B-B14F-4D97-AF65-F5344CB8AC3E}">
        <p14:creationId xmlns:p14="http://schemas.microsoft.com/office/powerpoint/2010/main" val="5981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449284-7EED-6499-94BA-5B58FC71F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14" b="17726"/>
          <a:stretch/>
        </p:blipFill>
        <p:spPr>
          <a:xfrm>
            <a:off x="0" y="0"/>
            <a:ext cx="12192000" cy="6984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0A0C61-E4CA-FBC5-9206-7ED32A557CD0}"/>
              </a:ext>
            </a:extLst>
          </p:cNvPr>
          <p:cNvSpPr txBox="1"/>
          <p:nvPr/>
        </p:nvSpPr>
        <p:spPr>
          <a:xfrm>
            <a:off x="-576667" y="904069"/>
            <a:ext cx="6288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National Accounts</a:t>
            </a:r>
          </a:p>
          <a:p>
            <a:pPr algn="ctr"/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707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ABB2F-E454-A8EA-F761-0E1E275D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National Accounts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58934A-C8AD-8E79-726B-29318CE89DE2}"/>
              </a:ext>
            </a:extLst>
          </p:cNvPr>
          <p:cNvSpPr txBox="1"/>
          <p:nvPr/>
        </p:nvSpPr>
        <p:spPr>
          <a:xfrm>
            <a:off x="388688" y="675249"/>
            <a:ext cx="1152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Cooledge is the global leader in luminous surfaces and backlighting with over 10,000 installations including multiyear rollouts with influential brands and companies.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C7710-CFC0-3792-1F48-40842550F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69" y="1398391"/>
            <a:ext cx="3926828" cy="2462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DA939F-B154-E297-5B90-D9EC2FAF3BC5}"/>
              </a:ext>
            </a:extLst>
          </p:cNvPr>
          <p:cNvSpPr txBox="1"/>
          <p:nvPr/>
        </p:nvSpPr>
        <p:spPr>
          <a:xfrm>
            <a:off x="920091" y="3804367"/>
            <a:ext cx="3201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Global Manufacturing / Assembly Sites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0DD3DB0-F1B5-E381-D692-98032E734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12" y="4335522"/>
            <a:ext cx="3152862" cy="177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2660EA-574C-DA84-89F3-1062830966DA}"/>
              </a:ext>
            </a:extLst>
          </p:cNvPr>
          <p:cNvSpPr txBox="1"/>
          <p:nvPr/>
        </p:nvSpPr>
        <p:spPr>
          <a:xfrm>
            <a:off x="1250343" y="6127764"/>
            <a:ext cx="2370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Global Sustainability Leader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1D9687-835F-61D4-D84C-1B4467AE041E}"/>
              </a:ext>
            </a:extLst>
          </p:cNvPr>
          <p:cNvSpPr txBox="1"/>
          <p:nvPr/>
        </p:nvSpPr>
        <p:spPr>
          <a:xfrm>
            <a:off x="7297615" y="3483480"/>
            <a:ext cx="2011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Broad Product Portfolio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CCC43C-FC21-9883-70BD-8AD8E4AB0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306" y="1376112"/>
            <a:ext cx="7343553" cy="20567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8818CB-2201-1725-CCDD-B4508E75A1A6}"/>
              </a:ext>
            </a:extLst>
          </p:cNvPr>
          <p:cNvSpPr txBox="1"/>
          <p:nvPr/>
        </p:nvSpPr>
        <p:spPr>
          <a:xfrm>
            <a:off x="6421285" y="6281653"/>
            <a:ext cx="3481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Trusted Partner of the World’s Top Brands</a:t>
            </a:r>
          </a:p>
        </p:txBody>
      </p:sp>
      <p:pic>
        <p:nvPicPr>
          <p:cNvPr id="14" name="Picture 6" descr="Alo Yoga | Yoga leggings, clothes, and accessories for studio to street">
            <a:extLst>
              <a:ext uri="{FF2B5EF4-FFF2-40B4-BE49-F238E27FC236}">
                <a16:creationId xmlns:a16="http://schemas.microsoft.com/office/drawing/2014/main" id="{3341252D-5BD6-B2F2-A605-00C47CD40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9880" y="5267361"/>
            <a:ext cx="1019748" cy="53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6ABFD2-A85F-B64D-7E61-F03B0EEF7C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736" y="4983430"/>
            <a:ext cx="593315" cy="6076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 descr="Saint Laurent Logo and symbol, meaning ...">
            <a:extLst>
              <a:ext uri="{FF2B5EF4-FFF2-40B4-BE49-F238E27FC236}">
                <a16:creationId xmlns:a16="http://schemas.microsoft.com/office/drawing/2014/main" id="{FE3BAAF4-843A-4B17-0195-FB2412644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26" y="4679580"/>
            <a:ext cx="1390403" cy="77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onic Logo Design Inspiration: Prada ...">
            <a:extLst>
              <a:ext uri="{FF2B5EF4-FFF2-40B4-BE49-F238E27FC236}">
                <a16:creationId xmlns:a16="http://schemas.microsoft.com/office/drawing/2014/main" id="{38E5A0D6-2C5E-C5B4-ED5D-F2E42B273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32" y="3771096"/>
            <a:ext cx="1299461" cy="77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rsche Logo Stock Illustrations – 162 ...">
            <a:extLst>
              <a:ext uri="{FF2B5EF4-FFF2-40B4-BE49-F238E27FC236}">
                <a16:creationId xmlns:a16="http://schemas.microsoft.com/office/drawing/2014/main" id="{12ACAB18-5516-5F0D-E71B-7C5E21CD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88" y="3903874"/>
            <a:ext cx="777548" cy="10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2B31C57-F9F4-AA40-2B9F-99C2E8E88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921" y="4040391"/>
            <a:ext cx="849938" cy="54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he Secret History of the Google Logo">
            <a:extLst>
              <a:ext uri="{FF2B5EF4-FFF2-40B4-BE49-F238E27FC236}">
                <a16:creationId xmlns:a16="http://schemas.microsoft.com/office/drawing/2014/main" id="{4BBC0F81-B9A1-D50C-DED6-64686AE4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7916" y="6475732"/>
            <a:ext cx="255325" cy="12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pple Logo and symbol, meaning, history ...">
            <a:extLst>
              <a:ext uri="{FF2B5EF4-FFF2-40B4-BE49-F238E27FC236}">
                <a16:creationId xmlns:a16="http://schemas.microsoft.com/office/drawing/2014/main" id="{7D81A49E-E448-B23D-A1CB-0740BECEC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98" y="3926050"/>
            <a:ext cx="1294533" cy="72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etflix | Brand Assets | Logos">
            <a:extLst>
              <a:ext uri="{FF2B5EF4-FFF2-40B4-BE49-F238E27FC236}">
                <a16:creationId xmlns:a16="http://schemas.microsoft.com/office/drawing/2014/main" id="{7C538791-03A8-DFCD-5177-0E133C934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341" y="5450708"/>
            <a:ext cx="1176507" cy="6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NYSE:TIF-DEFUNCT ...">
            <a:extLst>
              <a:ext uri="{FF2B5EF4-FFF2-40B4-BE49-F238E27FC236}">
                <a16:creationId xmlns:a16="http://schemas.microsoft.com/office/drawing/2014/main" id="{E14FCC95-E67E-00F0-5700-C8E72CB45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766" y="5383974"/>
            <a:ext cx="747525" cy="61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ston Martin Unveils New Brand Logo And ...">
            <a:extLst>
              <a:ext uri="{FF2B5EF4-FFF2-40B4-BE49-F238E27FC236}">
                <a16:creationId xmlns:a16="http://schemas.microsoft.com/office/drawing/2014/main" id="{4E2FB01E-8AF2-453A-E416-19B2B7652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790" y="4642918"/>
            <a:ext cx="1366986" cy="76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wnload Balenciaga Logo in SVG Vector ...">
            <a:extLst>
              <a:ext uri="{FF2B5EF4-FFF2-40B4-BE49-F238E27FC236}">
                <a16:creationId xmlns:a16="http://schemas.microsoft.com/office/drawing/2014/main" id="{CC2F831C-5703-70EE-0909-7FEF51DE8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362" y="4557354"/>
            <a:ext cx="1387518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A29C0F-AB0D-479D-590C-0F7C5F7749D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631" y="4342970"/>
            <a:ext cx="1042598" cy="5864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1B281A-6D26-ACD0-DB5A-ADCED478FD6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13657" y="5481557"/>
            <a:ext cx="965595" cy="766092"/>
          </a:xfrm>
          <a:prstGeom prst="rect">
            <a:avLst/>
          </a:prstGeom>
        </p:spPr>
      </p:pic>
      <p:pic>
        <p:nvPicPr>
          <p:cNvPr id="1054" name="Picture 30" descr="File:Louis Vuitton logo and wordmark ...">
            <a:extLst>
              <a:ext uri="{FF2B5EF4-FFF2-40B4-BE49-F238E27FC236}">
                <a16:creationId xmlns:a16="http://schemas.microsoft.com/office/drawing/2014/main" id="{44486CB0-D30C-5047-2B05-92D53571D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089" y="3706252"/>
            <a:ext cx="547018" cy="66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adillac Logo and symbol, meaning ...">
            <a:extLst>
              <a:ext uri="{FF2B5EF4-FFF2-40B4-BE49-F238E27FC236}">
                <a16:creationId xmlns:a16="http://schemas.microsoft.com/office/drawing/2014/main" id="{552F600C-6F26-6739-B97B-BC42A951E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520" y="5267361"/>
            <a:ext cx="1100423" cy="6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C073082-DBA5-516C-04AE-5F52D08BF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938" y="5187491"/>
            <a:ext cx="1204586" cy="75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Audi logo | Audi MediaCenter">
            <a:extLst>
              <a:ext uri="{FF2B5EF4-FFF2-40B4-BE49-F238E27FC236}">
                <a16:creationId xmlns:a16="http://schemas.microsoft.com/office/drawing/2014/main" id="{8870AC43-F0DC-11D8-9456-3731D52F0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454" y="3657447"/>
            <a:ext cx="909393" cy="90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573F98-3282-A00C-C5FD-51D46E896AA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06643" y="3952173"/>
            <a:ext cx="1273441" cy="795901"/>
          </a:xfrm>
          <a:prstGeom prst="rect">
            <a:avLst/>
          </a:prstGeom>
        </p:spPr>
      </p:pic>
      <p:pic>
        <p:nvPicPr>
          <p:cNvPr id="1058" name="Picture 34" descr="The Ferrari Logo: From Prancing Horse ...">
            <a:extLst>
              <a:ext uri="{FF2B5EF4-FFF2-40B4-BE49-F238E27FC236}">
                <a16:creationId xmlns:a16="http://schemas.microsoft.com/office/drawing/2014/main" id="{E70150F0-4D40-9626-5275-FA5E47109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06" y="5971713"/>
            <a:ext cx="1690905" cy="9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Sustainable Shoes &amp;amp; Clothing | The Most Comfortable Shoes in The World |  Allbirds">
            <a:extLst>
              <a:ext uri="{FF2B5EF4-FFF2-40B4-BE49-F238E27FC236}">
                <a16:creationId xmlns:a16="http://schemas.microsoft.com/office/drawing/2014/main" id="{EC474C9E-C8F1-48E6-5128-F74179D5F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1370" y="6084298"/>
            <a:ext cx="1006444" cy="56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7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00B6E-3542-F37D-C512-208C9B096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Cooledge National Account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6D3F-EAAD-69D2-E704-BE3B4BC9E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Began in 2016, really got rolling in 2018, then post-pandemic</a:t>
            </a:r>
          </a:p>
          <a:p>
            <a:r>
              <a:rPr lang="en-US" sz="2000" dirty="0"/>
              <a:t>International and North America focus</a:t>
            </a:r>
          </a:p>
          <a:p>
            <a:r>
              <a:rPr lang="en-US" sz="2000" dirty="0"/>
              <a:t>Approach End Users who are using luminous surfaces in their locations and convince them Cooledge has superior products/solutions and service and pitch the value prop, usually saving them money and consolidating responsibility</a:t>
            </a:r>
          </a:p>
          <a:p>
            <a:r>
              <a:rPr lang="en-US" sz="2000" dirty="0"/>
              <a:t>Approach End Users who aren’t using luminous surfaces and convince them to use luminous surfaces and the convince them we are the right choice</a:t>
            </a:r>
          </a:p>
          <a:p>
            <a:r>
              <a:rPr lang="en-US" sz="2000" dirty="0"/>
              <a:t>Cover the influencers.  Usually architects, who have a focus on retail/auto.</a:t>
            </a:r>
          </a:p>
          <a:p>
            <a:endParaRPr lang="en-US" sz="2000" dirty="0"/>
          </a:p>
          <a:p>
            <a:r>
              <a:rPr lang="en-US" sz="2000" dirty="0"/>
              <a:t>Rep involvement</a:t>
            </a:r>
          </a:p>
          <a:p>
            <a:pPr lvl="1"/>
            <a:r>
              <a:rPr lang="en-US" sz="2000" dirty="0"/>
              <a:t>Spec Sales</a:t>
            </a:r>
          </a:p>
          <a:p>
            <a:pPr lvl="1"/>
            <a:r>
              <a:rPr lang="en-US" sz="2000" dirty="0"/>
              <a:t>Distributor Contractor Sales</a:t>
            </a:r>
          </a:p>
          <a:p>
            <a:pPr lvl="1"/>
            <a:r>
              <a:rPr lang="en-US" sz="2000" dirty="0"/>
              <a:t>Cooledge happy to share commissions and workout meaningful deals for national specs</a:t>
            </a:r>
          </a:p>
          <a:p>
            <a:pPr lvl="1"/>
            <a:r>
              <a:rPr lang="en-US" sz="2000" dirty="0"/>
              <a:t>Cooledge usually a large portion, can help lock the spec/package</a:t>
            </a:r>
          </a:p>
        </p:txBody>
      </p:sp>
    </p:spTree>
    <p:extLst>
      <p:ext uri="{BB962C8B-B14F-4D97-AF65-F5344CB8AC3E}">
        <p14:creationId xmlns:p14="http://schemas.microsoft.com/office/powerpoint/2010/main" val="27293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FB66-50E6-9C41-949D-27A53CFBB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DE359-D8CF-4348-81E7-18CE40AB2810}"/>
              </a:ext>
            </a:extLst>
          </p:cNvPr>
          <p:cNvSpPr txBox="1"/>
          <p:nvPr/>
        </p:nvSpPr>
        <p:spPr>
          <a:xfrm>
            <a:off x="142862" y="1810882"/>
            <a:ext cx="435272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Dealerships/Local Stores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36D429-FA99-5349-840F-2B7C84F0006C}"/>
              </a:ext>
            </a:extLst>
          </p:cNvPr>
          <p:cNvSpPr txBox="1"/>
          <p:nvPr/>
        </p:nvSpPr>
        <p:spPr>
          <a:xfrm>
            <a:off x="7351441" y="1750894"/>
            <a:ext cx="455989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Influencers – Architects, Engineers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ECC636-EDB4-2147-A87B-8BAEE28EC623}"/>
              </a:ext>
            </a:extLst>
          </p:cNvPr>
          <p:cNvSpPr txBox="1"/>
          <p:nvPr/>
        </p:nvSpPr>
        <p:spPr>
          <a:xfrm>
            <a:off x="7925285" y="4643870"/>
            <a:ext cx="368065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Contractors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E6DE33-FF5B-DA42-98F8-AD2CB8F7B543}"/>
              </a:ext>
            </a:extLst>
          </p:cNvPr>
          <p:cNvSpPr txBox="1"/>
          <p:nvPr/>
        </p:nvSpPr>
        <p:spPr>
          <a:xfrm>
            <a:off x="118615" y="4655869"/>
            <a:ext cx="377209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NA Distributors &amp; VARs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D1EC60-2E45-EF43-B2CB-F7B5D9EF8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41" t="-103186" r="1766" b="169227"/>
          <a:stretch/>
        </p:blipFill>
        <p:spPr>
          <a:xfrm>
            <a:off x="5743976" y="2985884"/>
            <a:ext cx="1133341" cy="64595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EC1EE2C-111A-4A4D-91F6-AB9F6D9F6A95}"/>
              </a:ext>
            </a:extLst>
          </p:cNvPr>
          <p:cNvGrpSpPr/>
          <p:nvPr/>
        </p:nvGrpSpPr>
        <p:grpSpPr>
          <a:xfrm>
            <a:off x="3896110" y="2573654"/>
            <a:ext cx="3948083" cy="2102049"/>
            <a:chOff x="3896110" y="2573654"/>
            <a:chExt cx="3948083" cy="2102049"/>
          </a:xfrm>
        </p:grpSpPr>
        <p:pic>
          <p:nvPicPr>
            <p:cNvPr id="3094" name="Picture 22" descr="Cooledge Lighting">
              <a:extLst>
                <a:ext uri="{FF2B5EF4-FFF2-40B4-BE49-F238E27FC236}">
                  <a16:creationId xmlns:a16="http://schemas.microsoft.com/office/drawing/2014/main" id="{8FC6118E-701B-6143-9C72-00B194AF2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441" y="2990930"/>
              <a:ext cx="1283480" cy="1422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BA0E9883-1E73-4F4C-8256-D328D822B11B}"/>
                </a:ext>
              </a:extLst>
            </p:cNvPr>
            <p:cNvSpPr/>
            <p:nvPr/>
          </p:nvSpPr>
          <p:spPr>
            <a:xfrm rot="19195572">
              <a:off x="6701193" y="2601069"/>
              <a:ext cx="1143000" cy="6687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F8893DCD-2881-424B-932B-283417B94468}"/>
                </a:ext>
              </a:extLst>
            </p:cNvPr>
            <p:cNvSpPr/>
            <p:nvPr/>
          </p:nvSpPr>
          <p:spPr>
            <a:xfrm rot="2675476">
              <a:off x="6619800" y="4006926"/>
              <a:ext cx="1143000" cy="6687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ight Arrow 46">
              <a:extLst>
                <a:ext uri="{FF2B5EF4-FFF2-40B4-BE49-F238E27FC236}">
                  <a16:creationId xmlns:a16="http://schemas.microsoft.com/office/drawing/2014/main" id="{1B5970AD-99BB-A748-AE00-EE556CC3DBF5}"/>
                </a:ext>
              </a:extLst>
            </p:cNvPr>
            <p:cNvSpPr/>
            <p:nvPr/>
          </p:nvSpPr>
          <p:spPr>
            <a:xfrm rot="13212321">
              <a:off x="3924087" y="2573654"/>
              <a:ext cx="1143000" cy="6687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AEA9086E-627A-0946-9777-4AAB10B9E804}"/>
                </a:ext>
              </a:extLst>
            </p:cNvPr>
            <p:cNvSpPr/>
            <p:nvPr/>
          </p:nvSpPr>
          <p:spPr>
            <a:xfrm rot="8697482">
              <a:off x="3896110" y="4006923"/>
              <a:ext cx="1143000" cy="6687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ight Arrow 32">
            <a:extLst>
              <a:ext uri="{FF2B5EF4-FFF2-40B4-BE49-F238E27FC236}">
                <a16:creationId xmlns:a16="http://schemas.microsoft.com/office/drawing/2014/main" id="{C905F83C-27A6-2567-54D4-65A42E53134E}"/>
              </a:ext>
            </a:extLst>
          </p:cNvPr>
          <p:cNvSpPr/>
          <p:nvPr/>
        </p:nvSpPr>
        <p:spPr>
          <a:xfrm rot="16200000">
            <a:off x="5466362" y="1779093"/>
            <a:ext cx="1143000" cy="744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F1921-737B-297A-22B9-D6229D4BF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714" y="832939"/>
            <a:ext cx="4352921" cy="493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CE687-DD79-758D-06A0-BFBDD31FD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622683" y="4605376"/>
            <a:ext cx="786452" cy="1164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356E6-915C-1EDC-E6DC-661040DE7F7B}"/>
              </a:ext>
            </a:extLst>
          </p:cNvPr>
          <p:cNvSpPr txBox="1"/>
          <p:nvPr/>
        </p:nvSpPr>
        <p:spPr>
          <a:xfrm>
            <a:off x="4175581" y="6053389"/>
            <a:ext cx="368065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Reps</a:t>
            </a:r>
          </a:p>
        </p:txBody>
      </p:sp>
    </p:spTree>
    <p:extLst>
      <p:ext uri="{BB962C8B-B14F-4D97-AF65-F5344CB8AC3E}">
        <p14:creationId xmlns:p14="http://schemas.microsoft.com/office/powerpoint/2010/main" val="39871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43BF3-8E19-2A2D-2565-51D9A196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Fashion, Cosmetic, Tech  - Zack SIMs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72592D-F9BB-CA76-273F-9DF74F242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5738" y="817245"/>
            <a:ext cx="9288332" cy="5223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AE5793-CAF6-109E-31DE-EC9E993EF611}"/>
              </a:ext>
            </a:extLst>
          </p:cNvPr>
          <p:cNvSpPr txBox="1"/>
          <p:nvPr/>
        </p:nvSpPr>
        <p:spPr>
          <a:xfrm>
            <a:off x="502920" y="6297930"/>
            <a:ext cx="9452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NEW! Alaia, Canada Goose, Webster, Oliver Peoples, Casablanca, Thuma </a:t>
            </a:r>
          </a:p>
        </p:txBody>
      </p:sp>
    </p:spTree>
    <p:extLst>
      <p:ext uri="{BB962C8B-B14F-4D97-AF65-F5344CB8AC3E}">
        <p14:creationId xmlns:p14="http://schemas.microsoft.com/office/powerpoint/2010/main" val="39703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Tiffany &amp; 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C68BB5-B564-47BE-B50C-CC775FE700CB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/>
              <a:t>Presentation Only – Not for Publication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CB5C64-CB32-896B-4CE1-89E312709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570" y="682454"/>
            <a:ext cx="4391637" cy="4507384"/>
          </a:xfrm>
          <a:prstGeom prst="rect">
            <a:avLst/>
          </a:prstGeom>
        </p:spPr>
      </p:pic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002F149-3885-AF88-A65A-E2CA8804D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08" y="684862"/>
            <a:ext cx="6400800" cy="6037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CA999-67D6-C644-073B-9B6F737E0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073" y="5240544"/>
            <a:ext cx="1808473" cy="14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5293F-00A8-9484-D5B3-918E0AE57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D9FDE-9A0C-5A9D-B3B8-03778BB48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Givenchy north park (</a:t>
            </a:r>
            <a:r>
              <a:rPr lang="en-CA" dirty="0" err="1"/>
              <a:t>dallas</a:t>
            </a:r>
            <a:r>
              <a:rPr lang="en-CA" dirty="0"/>
              <a:t>, </a:t>
            </a:r>
            <a:r>
              <a:rPr lang="en-CA" dirty="0" err="1"/>
              <a:t>tx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3427C-3E85-F80A-2498-C6DC02794337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/>
              <a:t>Presentation Only – Not for Publication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ED73C0-2F81-210D-6060-18DB40E6F4E7}"/>
              </a:ext>
            </a:extLst>
          </p:cNvPr>
          <p:cNvSpPr txBox="1"/>
          <p:nvPr/>
        </p:nvSpPr>
        <p:spPr>
          <a:xfrm>
            <a:off x="6661594" y="5414060"/>
            <a:ext cx="2464422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Flush Mount Specialty Illumination Solutions (SIS)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5 Areas of Various Sizes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A1759-CB89-DA2B-B129-7F56F5C175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44" b="2894"/>
          <a:stretch/>
        </p:blipFill>
        <p:spPr>
          <a:xfrm>
            <a:off x="278578" y="631880"/>
            <a:ext cx="6173550" cy="6226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C90F41-09E2-E0CE-FEC6-99CD17040F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6403" y="631880"/>
            <a:ext cx="5424933" cy="45914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F1CC64-7660-850C-01D6-0A8025CF3127}"/>
              </a:ext>
            </a:extLst>
          </p:cNvPr>
          <p:cNvSpPr txBox="1"/>
          <p:nvPr/>
        </p:nvSpPr>
        <p:spPr>
          <a:xfrm>
            <a:off x="9335482" y="5414060"/>
            <a:ext cx="2099541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ARCHITECT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Antonio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Maiuolo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Architect</a:t>
            </a:r>
          </a:p>
        </p:txBody>
      </p:sp>
    </p:spTree>
    <p:extLst>
      <p:ext uri="{BB962C8B-B14F-4D97-AF65-F5344CB8AC3E}">
        <p14:creationId xmlns:p14="http://schemas.microsoft.com/office/powerpoint/2010/main" val="10090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8F405-33FD-A5F6-ACD1-1271B965C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5CF8-5753-C5C5-B912-9CEFBCF25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Bape American dream mall (east Rutherford, </a:t>
            </a:r>
            <a:r>
              <a:rPr lang="en-CA" dirty="0" err="1"/>
              <a:t>nj</a:t>
            </a:r>
            <a:r>
              <a:rPr lang="en-CA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8DD427-AEB8-F76A-A443-9087F0CD6B05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2AD75A-8AC1-A322-6C12-9FB8668B7F56}"/>
              </a:ext>
            </a:extLst>
          </p:cNvPr>
          <p:cNvSpPr/>
          <p:nvPr/>
        </p:nvSpPr>
        <p:spPr>
          <a:xfrm>
            <a:off x="8724826" y="3297855"/>
            <a:ext cx="318651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Architect: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F3F3F"/>
                </a:solidFill>
                <a:latin typeface="Proxima Nova Light"/>
              </a:rPr>
              <a:t>David Pirie – Pirie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Consultant/Distributor: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F3F3F"/>
                </a:solidFill>
                <a:latin typeface="Proxima Nova Light"/>
              </a:rPr>
              <a:t>Lido Lighting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srgbClr val="3F3F3F"/>
              </a:solidFill>
              <a:latin typeface="Proxima Nova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6 S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pecialty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Illumination Solutions – Flush Mount</a:t>
            </a:r>
          </a:p>
          <a:p>
            <a:pPr lvl="1">
              <a:spcAft>
                <a:spcPts val="600"/>
              </a:spcAf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1 @ 43.9’ x </a:t>
            </a:r>
            <a:r>
              <a:rPr lang="en-US" sz="1100" dirty="0">
                <a:solidFill>
                  <a:srgbClr val="3F3F3F"/>
                </a:solidFill>
                <a:latin typeface="Proxima Nova Light"/>
              </a:rPr>
              <a:t>6.9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’ (13.4m x 2.1m)</a:t>
            </a:r>
          </a:p>
          <a:p>
            <a:pPr lvl="1">
              <a:spcAft>
                <a:spcPts val="600"/>
              </a:spcAft>
              <a:defRPr/>
            </a:pPr>
            <a:r>
              <a:rPr lang="en-US" sz="1100" dirty="0">
                <a:solidFill>
                  <a:srgbClr val="3F3F3F"/>
                </a:solidFill>
                <a:latin typeface="Proxima Nova Light"/>
              </a:rPr>
              <a:t>3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@ 7.4’ x 7.2’ (2.3m x 2.2m)</a:t>
            </a:r>
          </a:p>
          <a:p>
            <a:pPr lvl="1">
              <a:spcAft>
                <a:spcPts val="600"/>
              </a:spcAf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1 @ 7.4’ x 5.4’ (2.3m x 1.6m)</a:t>
            </a:r>
          </a:p>
          <a:p>
            <a:pPr lvl="1">
              <a:spcAft>
                <a:spcPts val="600"/>
              </a:spcAf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1 @ 7.3’ x 7.2’ (2.2m x 2.2m)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4BD76C-0CBF-3FDF-B8AA-0CD6439A4A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578" y="605840"/>
            <a:ext cx="8114650" cy="6252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E4961A-086E-642F-B880-C3CC44E65A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607969"/>
            <a:ext cx="3453137" cy="257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9B9B-61BC-D929-B9C1-C72027D44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Adidas – Las Vegas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DF9C7-3FE2-1759-3978-85A23E7D6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52" y="807697"/>
            <a:ext cx="4499062" cy="5927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8638A7-0505-05E3-7E46-5D2C3754C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764" y="1705190"/>
            <a:ext cx="6114286" cy="3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AABBE-885B-2AD9-2974-E39DF784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pricing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C2E2D-034D-A2D0-82C5-2A69921E8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9" y="783985"/>
            <a:ext cx="5263226" cy="555277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Budget Estimate</a:t>
            </a:r>
          </a:p>
          <a:p>
            <a:pPr lvl="1"/>
            <a:endParaRPr lang="en-US" dirty="0"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“Budgetary Estimate” indicated in upper right-hand corner.</a:t>
            </a:r>
          </a:p>
          <a:p>
            <a:pPr lvl="1"/>
            <a:r>
              <a:rPr lang="en-US" dirty="0">
                <a:latin typeface="+mn-lt"/>
              </a:rPr>
              <a:t>Budget pricing for initial bids.</a:t>
            </a:r>
          </a:p>
          <a:p>
            <a:pPr lvl="2"/>
            <a:r>
              <a:rPr lang="en-US" dirty="0">
                <a:latin typeface="+mn-lt"/>
              </a:rPr>
              <a:t>Spec. or bid phase of project (limited details) </a:t>
            </a:r>
          </a:p>
          <a:p>
            <a:pPr lvl="1"/>
            <a:r>
              <a:rPr lang="en-US" dirty="0">
                <a:latin typeface="+mn-lt"/>
              </a:rPr>
              <a:t>Not orderable pricing</a:t>
            </a:r>
          </a:p>
          <a:p>
            <a:pPr lvl="1"/>
            <a:r>
              <a:rPr lang="en-US" dirty="0">
                <a:latin typeface="+mn-lt"/>
              </a:rPr>
              <a:t>No expiration date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7D03B-36C1-0A9E-9AA1-79492C1BD0C4}"/>
              </a:ext>
            </a:extLst>
          </p:cNvPr>
          <p:cNvSpPr txBox="1"/>
          <p:nvPr/>
        </p:nvSpPr>
        <p:spPr>
          <a:xfrm>
            <a:off x="5955139" y="813182"/>
            <a:ext cx="46594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Proxima Nova Light"/>
              </a:rPr>
              <a:t>Quoted Pricing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“Quote # indicated in upper right-hand corner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Light"/>
              </a:rPr>
              <a:t>Accurate pricing with complete BOM, dimensions, controls and light output.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Light"/>
              </a:rPr>
              <a:t>Valid for 60 </a:t>
            </a:r>
            <a:r>
              <a:rPr lang="en-US" dirty="0"/>
              <a:t>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u="sng" dirty="0">
                <a:latin typeface="Proxima Nova Light"/>
              </a:rPr>
              <a:t>May</a:t>
            </a:r>
            <a:r>
              <a:rPr lang="en-US" dirty="0">
                <a:latin typeface="Proxima Nova Light"/>
              </a:rPr>
              <a:t> include optional “Extended Warranty” (additional 2 years)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33830-A82C-4B1B-22D5-18C43C7F0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93" y="3387302"/>
            <a:ext cx="4130884" cy="32262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B3270F-44C6-7B12-109A-53EB76240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138" y="3387302"/>
            <a:ext cx="4246109" cy="32922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E4F445-EBBF-2A47-6669-16CC1F90D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140" y="6094320"/>
            <a:ext cx="3856007" cy="2530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A4CDD5-B4C9-5053-FADA-580738665C25}"/>
              </a:ext>
            </a:extLst>
          </p:cNvPr>
          <p:cNvSpPr/>
          <p:nvPr/>
        </p:nvSpPr>
        <p:spPr>
          <a:xfrm>
            <a:off x="3120623" y="4330460"/>
            <a:ext cx="1095554" cy="1207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D603A4-978F-5E4A-3743-0E2CE8A48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060" y="4196336"/>
            <a:ext cx="1103472" cy="1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71B58-E9CF-17BF-9A1F-7F9E69938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3390-E500-1399-62B0-C3AAB975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err="1"/>
              <a:t>Ysl</a:t>
            </a:r>
            <a:r>
              <a:rPr lang="en-CA" dirty="0"/>
              <a:t> rive droite (</a:t>
            </a:r>
            <a:r>
              <a:rPr lang="en-CA" dirty="0" err="1"/>
              <a:t>paris</a:t>
            </a:r>
            <a:r>
              <a:rPr lang="en-CA" dirty="0"/>
              <a:t>, </a:t>
            </a:r>
            <a:r>
              <a:rPr lang="en-CA" dirty="0" err="1"/>
              <a:t>fr</a:t>
            </a:r>
            <a:r>
              <a:rPr lang="en-CA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28471D-37F6-7245-1514-25380EC4EB48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69B6E-DBEE-84BF-33F6-0B8750ED67B9}"/>
              </a:ext>
            </a:extLst>
          </p:cNvPr>
          <p:cNvSpPr/>
          <p:nvPr/>
        </p:nvSpPr>
        <p:spPr>
          <a:xfrm>
            <a:off x="9210075" y="5714369"/>
            <a:ext cx="1748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73 Suspended 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 Surface Mount 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9AD275-D18B-B0CE-25F1-6153552A0351}"/>
              </a:ext>
            </a:extLst>
          </p:cNvPr>
          <p:cNvSpPr txBox="1"/>
          <p:nvPr/>
        </p:nvSpPr>
        <p:spPr>
          <a:xfrm>
            <a:off x="9907675" y="4252233"/>
            <a:ext cx="1433993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SPECIFIER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ESA Engineering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EFBDD-2A9B-6B5E-F3C7-626CDF5ED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578" y="605355"/>
            <a:ext cx="8770022" cy="6252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575A07-573C-199D-60BB-E7EE18B357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844" y="605355"/>
            <a:ext cx="2762248" cy="491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4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err="1"/>
              <a:t>Ysl</a:t>
            </a:r>
            <a:r>
              <a:rPr lang="en-CA" dirty="0"/>
              <a:t> champs </a:t>
            </a:r>
            <a:r>
              <a:rPr lang="en-CA" dirty="0" err="1"/>
              <a:t>elysee</a:t>
            </a:r>
            <a:r>
              <a:rPr lang="en-CA" dirty="0"/>
              <a:t> (</a:t>
            </a:r>
            <a:r>
              <a:rPr lang="en-CA" dirty="0" err="1"/>
              <a:t>paris</a:t>
            </a:r>
            <a:r>
              <a:rPr lang="en-CA" dirty="0"/>
              <a:t>, </a:t>
            </a:r>
            <a:r>
              <a:rPr lang="en-CA" dirty="0" err="1"/>
              <a:t>france</a:t>
            </a:r>
            <a:r>
              <a:rPr lang="en-CA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48D68E-65DC-4D56-8D83-BD9335315442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6C7FE-9AB7-D353-365B-9049F3846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578" y="615200"/>
            <a:ext cx="9209314" cy="624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8505C5-2EE9-70FC-E848-E8FA8E0AA371}"/>
              </a:ext>
            </a:extLst>
          </p:cNvPr>
          <p:cNvSpPr/>
          <p:nvPr/>
        </p:nvSpPr>
        <p:spPr>
          <a:xfrm>
            <a:off x="9625602" y="1776066"/>
            <a:ext cx="239392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CREATIVE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Anthony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Vaccarello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SPECIFIER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ESA Engineering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Specialty Illumination Solutions – Surface Mount &amp; Suspended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51 Fixtures (23 sizes)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Total Area = 3030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sqft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(281 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123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AE0E8-1ABE-1B6D-41CB-67275F49F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922-46A7-C577-63BA-0A386DDE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YSL meatpacking district </a:t>
            </a:r>
            <a:r>
              <a:rPr lang="en-CA" dirty="0"/>
              <a:t>(new York)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DF57F3-27C8-6555-C0EF-EEC9360848D2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55FD56-13D5-15C8-649D-51DBC35C5E12}"/>
              </a:ext>
            </a:extLst>
          </p:cNvPr>
          <p:cNvSpPr/>
          <p:nvPr/>
        </p:nvSpPr>
        <p:spPr>
          <a:xfrm>
            <a:off x="10027452" y="2155630"/>
            <a:ext cx="157752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SPECIFIER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ESA Engineering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8B6EE-0F51-7D94-D821-759AA4308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8" y="684862"/>
            <a:ext cx="9526942" cy="61731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B28834-0567-01AE-BF45-908C0975369A}"/>
              </a:ext>
            </a:extLst>
          </p:cNvPr>
          <p:cNvSpPr/>
          <p:nvPr/>
        </p:nvSpPr>
        <p:spPr>
          <a:xfrm>
            <a:off x="10027452" y="2940434"/>
            <a:ext cx="1748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35 Suspended 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Surface Mount SIS</a:t>
            </a:r>
          </a:p>
        </p:txBody>
      </p:sp>
    </p:spTree>
    <p:extLst>
      <p:ext uri="{BB962C8B-B14F-4D97-AF65-F5344CB8AC3E}">
        <p14:creationId xmlns:p14="http://schemas.microsoft.com/office/powerpoint/2010/main" val="212696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74636-8641-54F3-EAE3-D8C43AB5A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F9ACF-A2AC-7B0B-5C08-CE8BACBF7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Skims galleria </a:t>
            </a:r>
            <a:r>
              <a:rPr lang="en-CA" dirty="0"/>
              <a:t>(Houston, </a:t>
            </a:r>
            <a:r>
              <a:rPr lang="en-CA" dirty="0" err="1"/>
              <a:t>tx</a:t>
            </a:r>
            <a:r>
              <a:rPr lang="en-CA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8469D1-76D8-8577-AA7F-7170989AEB5F}"/>
              </a:ext>
            </a:extLst>
          </p:cNvPr>
          <p:cNvSpPr/>
          <p:nvPr/>
        </p:nvSpPr>
        <p:spPr>
          <a:xfrm>
            <a:off x="9626137" y="4101954"/>
            <a:ext cx="239285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LIGHTING DESIGN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Sean O’Connor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Luminous Ceiling – Flush Mount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67’ x 54’ (20.4m x 16.5m)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4BC3B-0099-5AB7-58A4-A1460750279B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pic>
        <p:nvPicPr>
          <p:cNvPr id="7" name="Picture 6" descr="A room with white shelves with mannequins&#10;&#10;Description automatically generated">
            <a:extLst>
              <a:ext uri="{FF2B5EF4-FFF2-40B4-BE49-F238E27FC236}">
                <a16:creationId xmlns:a16="http://schemas.microsoft.com/office/drawing/2014/main" id="{14CF6522-B1E5-FCC6-833E-0D99F3C12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896" y="654562"/>
            <a:ext cx="2329094" cy="1552729"/>
          </a:xfrm>
          <a:prstGeom prst="rect">
            <a:avLst/>
          </a:prstGeom>
        </p:spPr>
      </p:pic>
      <p:pic>
        <p:nvPicPr>
          <p:cNvPr id="9" name="Picture 8" descr="A group of women in a store&#10;&#10;Description automatically generated">
            <a:extLst>
              <a:ext uri="{FF2B5EF4-FFF2-40B4-BE49-F238E27FC236}">
                <a16:creationId xmlns:a16="http://schemas.microsoft.com/office/drawing/2014/main" id="{5D22AD53-481C-F8C6-1795-97D92A803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77" y="654562"/>
            <a:ext cx="9300615" cy="6203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FD1E17-7C81-32BA-9E7C-6D1DE46A5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895" y="2237965"/>
            <a:ext cx="2327957" cy="155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2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B5B04-7F5A-475E-1524-541E7C914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1FC8-9F25-D38E-7AD1-F8251D44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webster Fontainebleau </a:t>
            </a:r>
            <a:r>
              <a:rPr lang="en-CA" dirty="0"/>
              <a:t>(las </a:t>
            </a:r>
            <a:r>
              <a:rPr lang="en-CA" dirty="0" err="1"/>
              <a:t>vegas</a:t>
            </a:r>
            <a:r>
              <a:rPr lang="en-CA" dirty="0"/>
              <a:t>, </a:t>
            </a:r>
            <a:r>
              <a:rPr lang="en-CA" dirty="0" err="1"/>
              <a:t>nv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7A6F8-9B21-ACAA-1A43-C3C1F4B5470D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01993-9D15-5578-C177-1224E8D23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578" y="627794"/>
            <a:ext cx="10786586" cy="5393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74F5C8-AC7B-793A-B33C-E908025D5BCE}"/>
              </a:ext>
            </a:extLst>
          </p:cNvPr>
          <p:cNvSpPr txBox="1"/>
          <p:nvPr/>
        </p:nvSpPr>
        <p:spPr>
          <a:xfrm>
            <a:off x="2024742" y="6163975"/>
            <a:ext cx="416923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Luminous Ceiling – Multiple Suspended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SkySpan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Fixtures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933026-C13A-5D1C-0569-943FEB64F210}"/>
              </a:ext>
            </a:extLst>
          </p:cNvPr>
          <p:cNvSpPr txBox="1"/>
          <p:nvPr/>
        </p:nvSpPr>
        <p:spPr>
          <a:xfrm>
            <a:off x="6323558" y="6379419"/>
            <a:ext cx="24067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Total Area = 2500sqft (232m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00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965CF-44C2-E1C7-B6C8-675BE6C9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2A31-FE09-8898-3EF7-84BF13AF2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Balenciaga American dream mall (east Rutherford, </a:t>
            </a:r>
            <a:r>
              <a:rPr lang="en-CA" dirty="0" err="1"/>
              <a:t>nj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11B8BD-6A96-6713-8998-5DA03BC61AB9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E469D-F741-E413-5227-BF544D7850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8364" y="684862"/>
            <a:ext cx="3182972" cy="2861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A61C63-1F16-C763-1E19-E3B7DB6477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8577" y="684862"/>
            <a:ext cx="8359385" cy="6173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582D94-4AA2-2481-1AB5-E23401F81AB5}"/>
              </a:ext>
            </a:extLst>
          </p:cNvPr>
          <p:cNvSpPr txBox="1"/>
          <p:nvPr/>
        </p:nvSpPr>
        <p:spPr>
          <a:xfrm>
            <a:off x="8957197" y="4229660"/>
            <a:ext cx="2644995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9 </a:t>
            </a:r>
            <a:r>
              <a:rPr lang="en-US" sz="1200" dirty="0" err="1">
                <a:solidFill>
                  <a:srgbClr val="3F3F3F"/>
                </a:solidFill>
                <a:latin typeface="Proxima Nova Light"/>
              </a:rPr>
              <a:t>SkySpan</a:t>
            </a: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 – Surface Mount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Various Sizes</a:t>
            </a:r>
          </a:p>
        </p:txBody>
      </p:sp>
    </p:spTree>
    <p:extLst>
      <p:ext uri="{BB962C8B-B14F-4D97-AF65-F5344CB8AC3E}">
        <p14:creationId xmlns:p14="http://schemas.microsoft.com/office/powerpoint/2010/main" val="35324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A2679-448E-AC74-80DA-2A1ECAF86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ACE9-3FBB-CDD4-C85F-7BD4F7B74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Prada ion orchard (Singapore)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2B0C9E-7891-5AD2-0AC0-B7A171F32DBF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5C5139-40B2-371F-E0CC-8C83E8D2B931}"/>
              </a:ext>
            </a:extLst>
          </p:cNvPr>
          <p:cNvSpPr/>
          <p:nvPr/>
        </p:nvSpPr>
        <p:spPr>
          <a:xfrm>
            <a:off x="7935373" y="5809674"/>
            <a:ext cx="2025935" cy="884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Specialty Illumination Solutions – Flush Mount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3 Ovals + 1 Circle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08469-5560-F2E8-1105-57992AF20A0D}"/>
              </a:ext>
            </a:extLst>
          </p:cNvPr>
          <p:cNvSpPr txBox="1"/>
          <p:nvPr/>
        </p:nvSpPr>
        <p:spPr>
          <a:xfrm>
            <a:off x="9819079" y="5817584"/>
            <a:ext cx="1379667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SPECIFIER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Metis Lighting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0AE74-7218-CB92-D5E0-6C6410C156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578" y="605897"/>
            <a:ext cx="7541537" cy="6252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662393-0589-B6A1-8E9B-98C3FA7BB2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570" y="605897"/>
            <a:ext cx="4057766" cy="2282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69FC86-1B94-A5CE-5BBC-2824A0B819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56"/>
          <a:stretch/>
        </p:blipFill>
        <p:spPr>
          <a:xfrm>
            <a:off x="7853570" y="2941915"/>
            <a:ext cx="4057766" cy="277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3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D1176-A0A2-B380-3210-54C213AA7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A4ED-40D1-F91D-F089-72EF0F38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Gucci short hills (short hills, </a:t>
            </a:r>
            <a:r>
              <a:rPr lang="en-CA" dirty="0" err="1"/>
              <a:t>nj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20D43-6875-BCC7-5C5E-DE3E30927E16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935B4B-4D1A-2BCB-1553-AEA9B3849295}"/>
              </a:ext>
            </a:extLst>
          </p:cNvPr>
          <p:cNvSpPr txBox="1"/>
          <p:nvPr/>
        </p:nvSpPr>
        <p:spPr>
          <a:xfrm>
            <a:off x="7390937" y="3499186"/>
            <a:ext cx="246442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SkySpan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– Surface Mount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18.0’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x 12.5’ (5.5m x 3.8m)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974759-9487-002F-7B2B-C93C9631F346}"/>
              </a:ext>
            </a:extLst>
          </p:cNvPr>
          <p:cNvSpPr txBox="1"/>
          <p:nvPr/>
        </p:nvSpPr>
        <p:spPr>
          <a:xfrm>
            <a:off x="7390937" y="2235431"/>
            <a:ext cx="2099541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ARCHITECT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Atmosphere Design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LIGHTING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TM Light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868C55-0ABB-BD8E-1DB1-3F1C8C4F8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8" y="625231"/>
            <a:ext cx="6232768" cy="623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Arc’teryx</a:t>
            </a:r>
            <a:r>
              <a:rPr lang="en-CA" dirty="0"/>
              <a:t> Kitsilano (Vancouver, </a:t>
            </a:r>
            <a:r>
              <a:rPr lang="en-CA" dirty="0" err="1"/>
              <a:t>bc</a:t>
            </a:r>
            <a:r>
              <a:rPr lang="en-CA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255157-2E1E-430B-A5A2-180CCD1F75F7}"/>
              </a:ext>
            </a:extLst>
          </p:cNvPr>
          <p:cNvSpPr/>
          <p:nvPr/>
        </p:nvSpPr>
        <p:spPr>
          <a:xfrm>
            <a:off x="8635920" y="5243371"/>
            <a:ext cx="23610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9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FABRILum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RXL Luminaires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3F3F3F"/>
                </a:solidFill>
                <a:latin typeface="Proxima Nova Light"/>
              </a:rPr>
              <a:t>(6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’ x 6’/1.8m x 1.8m)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80429-F965-90C5-2B52-480353E8F6F5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pic>
        <p:nvPicPr>
          <p:cNvPr id="16" name="Picture 15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68E0228B-3B2D-B86D-FBDC-481E2D4B9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957" y="608332"/>
            <a:ext cx="5789682" cy="3889662"/>
          </a:xfrm>
          <a:prstGeom prst="rect">
            <a:avLst/>
          </a:prstGeom>
        </p:spPr>
      </p:pic>
      <p:pic>
        <p:nvPicPr>
          <p:cNvPr id="18" name="Picture 17" descr="A picture containing indoor, ceiling, luggage, airport&#10;&#10;Description automatically generated">
            <a:extLst>
              <a:ext uri="{FF2B5EF4-FFF2-40B4-BE49-F238E27FC236}">
                <a16:creationId xmlns:a16="http://schemas.microsoft.com/office/drawing/2014/main" id="{AD92613C-0EB2-C18E-C081-187CA48CCB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665" y="609302"/>
            <a:ext cx="5789682" cy="3897039"/>
          </a:xfrm>
          <a:prstGeom prst="rect">
            <a:avLst/>
          </a:prstGeom>
        </p:spPr>
      </p:pic>
      <p:pic>
        <p:nvPicPr>
          <p:cNvPr id="7" name="Picture 6" descr="A picture containing indoor, person, luggage, ceiling&#10;&#10;Description automatically generated">
            <a:extLst>
              <a:ext uri="{FF2B5EF4-FFF2-40B4-BE49-F238E27FC236}">
                <a16:creationId xmlns:a16="http://schemas.microsoft.com/office/drawing/2014/main" id="{5980A05A-38CB-C05B-C87B-EFC29E7947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665" y="4544907"/>
            <a:ext cx="4778352" cy="231309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35F002C-53D5-EE76-F44B-DDB7C09F8570}"/>
              </a:ext>
            </a:extLst>
          </p:cNvPr>
          <p:cNvSpPr/>
          <p:nvPr/>
        </p:nvSpPr>
        <p:spPr>
          <a:xfrm>
            <a:off x="5546035" y="4984086"/>
            <a:ext cx="2792896" cy="125723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Quote from </a:t>
            </a:r>
            <a:r>
              <a:rPr lang="en-US" sz="1200" dirty="0" err="1">
                <a:solidFill>
                  <a:schemeClr val="bg1"/>
                </a:solidFill>
              </a:rPr>
              <a:t>Arc’teryx</a:t>
            </a:r>
            <a:r>
              <a:rPr lang="en-US" sz="1200" dirty="0">
                <a:solidFill>
                  <a:schemeClr val="bg1"/>
                </a:solidFill>
              </a:rPr>
              <a:t> employee: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“I love it. It </a:t>
            </a:r>
            <a:r>
              <a:rPr lang="en-US" dirty="0" err="1">
                <a:solidFill>
                  <a:schemeClr val="bg1"/>
                </a:solidFill>
              </a:rPr>
              <a:t>sorta</a:t>
            </a:r>
            <a:r>
              <a:rPr lang="en-US" dirty="0">
                <a:solidFill>
                  <a:schemeClr val="bg1"/>
                </a:solidFill>
              </a:rPr>
              <a:t> makes it feel like daylight”</a:t>
            </a:r>
          </a:p>
        </p:txBody>
      </p:sp>
    </p:spTree>
    <p:extLst>
      <p:ext uri="{BB962C8B-B14F-4D97-AF65-F5344CB8AC3E}">
        <p14:creationId xmlns:p14="http://schemas.microsoft.com/office/powerpoint/2010/main" val="9107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Sephora luminous ceiling “runway” feature (multiple locations)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98825-37DB-47B2-B14B-5D1416336388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/>
              <a:t>Presentation Only – Not for Publication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6DF002-71F6-43D5-B6C5-DF8A705D5D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579" y="618069"/>
            <a:ext cx="3398072" cy="2697627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6AC3C34-A567-4886-93CC-93E0E6BAC4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778" y="618069"/>
            <a:ext cx="4021215" cy="26834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70281F-B0CB-474F-AA30-57F377741425}"/>
              </a:ext>
            </a:extLst>
          </p:cNvPr>
          <p:cNvSpPr/>
          <p:nvPr/>
        </p:nvSpPr>
        <p:spPr>
          <a:xfrm>
            <a:off x="1040382" y="3304622"/>
            <a:ext cx="17207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200" dirty="0"/>
              <a:t>Chinook Mall (Calgary)</a:t>
            </a:r>
            <a:endParaRPr lang="en-US" sz="1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482729-A371-4A72-9B4C-8BD3C832E804}"/>
              </a:ext>
            </a:extLst>
          </p:cNvPr>
          <p:cNvSpPr/>
          <p:nvPr/>
        </p:nvSpPr>
        <p:spPr>
          <a:xfrm>
            <a:off x="4971320" y="3316472"/>
            <a:ext cx="17055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200" dirty="0"/>
              <a:t>34</a:t>
            </a:r>
            <a:r>
              <a:rPr lang="en-US" sz="1200" baseline="30000" dirty="0"/>
              <a:t>th</a:t>
            </a:r>
            <a:r>
              <a:rPr lang="en-US" sz="1200" dirty="0"/>
              <a:t> Street (New York)</a:t>
            </a:r>
            <a:endParaRPr lang="en-US" sz="1400" b="1" dirty="0"/>
          </a:p>
        </p:txBody>
      </p:sp>
      <p:pic>
        <p:nvPicPr>
          <p:cNvPr id="13" name="Picture 12" descr="A large room&#10;&#10;Description automatically generated">
            <a:extLst>
              <a:ext uri="{FF2B5EF4-FFF2-40B4-BE49-F238E27FC236}">
                <a16:creationId xmlns:a16="http://schemas.microsoft.com/office/drawing/2014/main" id="{7F6ACC0E-664F-4F8F-B98F-9646D3F268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466" y="611670"/>
            <a:ext cx="4046870" cy="26962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16B2A84-E4C5-40A8-8ADB-3315831FC248}"/>
              </a:ext>
            </a:extLst>
          </p:cNvPr>
          <p:cNvSpPr/>
          <p:nvPr/>
        </p:nvSpPr>
        <p:spPr>
          <a:xfrm>
            <a:off x="9086120" y="3319018"/>
            <a:ext cx="23143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200" dirty="0"/>
              <a:t>Century City Mall (Los Angeles)</a:t>
            </a:r>
            <a:endParaRPr lang="en-US" sz="1400" b="1" dirty="0"/>
          </a:p>
        </p:txBody>
      </p:sp>
      <p:pic>
        <p:nvPicPr>
          <p:cNvPr id="21" name="Picture 20" descr="A sign above a store&#10;&#10;Description automatically generated">
            <a:extLst>
              <a:ext uri="{FF2B5EF4-FFF2-40B4-BE49-F238E27FC236}">
                <a16:creationId xmlns:a16="http://schemas.microsoft.com/office/drawing/2014/main" id="{7597FD99-212B-4155-B70F-1705BC2C8F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578" y="3666069"/>
            <a:ext cx="4076888" cy="268343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9BDB174-78A4-4455-A04E-346DCD1C4B69}"/>
              </a:ext>
            </a:extLst>
          </p:cNvPr>
          <p:cNvSpPr/>
          <p:nvPr/>
        </p:nvSpPr>
        <p:spPr>
          <a:xfrm>
            <a:off x="1159846" y="6354592"/>
            <a:ext cx="21659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200" dirty="0"/>
              <a:t>Powell Street (San Francisco)</a:t>
            </a:r>
            <a:endParaRPr lang="en-US" sz="1400" b="1" dirty="0"/>
          </a:p>
        </p:txBody>
      </p:sp>
      <p:pic>
        <p:nvPicPr>
          <p:cNvPr id="24" name="Picture 23" descr="A close up of a store&#10;&#10;Description automatically generated">
            <a:extLst>
              <a:ext uri="{FF2B5EF4-FFF2-40B4-BE49-F238E27FC236}">
                <a16:creationId xmlns:a16="http://schemas.microsoft.com/office/drawing/2014/main" id="{18585E2D-62E3-4373-96B1-EA3622AF99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1594" y="3666069"/>
            <a:ext cx="4007120" cy="2688523"/>
          </a:xfrm>
          <a:prstGeom prst="rect">
            <a:avLst/>
          </a:prstGeom>
        </p:spPr>
      </p:pic>
      <p:pic>
        <p:nvPicPr>
          <p:cNvPr id="26" name="Picture 25" descr="A group of people in front of a store&#10;&#10;Description automatically generated">
            <a:extLst>
              <a:ext uri="{FF2B5EF4-FFF2-40B4-BE49-F238E27FC236}">
                <a16:creationId xmlns:a16="http://schemas.microsoft.com/office/drawing/2014/main" id="{14C10F35-9C8A-4D84-9EBD-1A8B41B3D6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4842" y="3666068"/>
            <a:ext cx="3356494" cy="196354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E9A48A9-D509-40D7-B2A1-C1F1A87C3E22}"/>
              </a:ext>
            </a:extLst>
          </p:cNvPr>
          <p:cNvSpPr/>
          <p:nvPr/>
        </p:nvSpPr>
        <p:spPr>
          <a:xfrm>
            <a:off x="8932520" y="5630012"/>
            <a:ext cx="26215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200" dirty="0"/>
              <a:t>South Coast Plaza (Costa Mesa, CA)</a:t>
            </a:r>
            <a:endParaRPr lang="en-US" sz="140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28BE1A4-D6BE-427D-90FA-93A5D75FD8C9}"/>
              </a:ext>
            </a:extLst>
          </p:cNvPr>
          <p:cNvSpPr/>
          <p:nvPr/>
        </p:nvSpPr>
        <p:spPr>
          <a:xfrm>
            <a:off x="5479641" y="6354592"/>
            <a:ext cx="19984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200" dirty="0"/>
              <a:t>Prudential Center (Boston)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28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AABBE-885B-2AD9-2974-E39DF784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Quote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C2E2D-034D-A2D0-82C5-2A69921E8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9" y="783985"/>
            <a:ext cx="5263226" cy="555277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Budget Requests (Ideal)</a:t>
            </a:r>
          </a:p>
          <a:p>
            <a:pPr lvl="1"/>
            <a:endParaRPr lang="en-US" dirty="0"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Product Type (SkySpan, Bespoke, FABRILum, SkyLine, Lighting Systems)</a:t>
            </a:r>
          </a:p>
          <a:p>
            <a:pPr lvl="1"/>
            <a:r>
              <a:rPr lang="en-US" dirty="0">
                <a:latin typeface="+mn-lt"/>
              </a:rPr>
              <a:t>Mounting </a:t>
            </a:r>
          </a:p>
          <a:p>
            <a:pPr lvl="1"/>
            <a:r>
              <a:rPr lang="en-US" dirty="0">
                <a:latin typeface="+mn-lt"/>
              </a:rPr>
              <a:t>CCT, TWN, DTW, W+RGB</a:t>
            </a:r>
          </a:p>
          <a:p>
            <a:pPr lvl="1"/>
            <a:r>
              <a:rPr lang="en-US" dirty="0">
                <a:latin typeface="+mn-lt"/>
              </a:rPr>
              <a:t>Lumen Package</a:t>
            </a:r>
          </a:p>
          <a:p>
            <a:pPr lvl="1"/>
            <a:r>
              <a:rPr lang="en-US" dirty="0">
                <a:latin typeface="+mn-lt"/>
              </a:rPr>
              <a:t>Frame Color</a:t>
            </a:r>
          </a:p>
          <a:p>
            <a:pPr lvl="1"/>
            <a:r>
              <a:rPr lang="en-US" dirty="0">
                <a:latin typeface="+mn-lt"/>
              </a:rPr>
              <a:t>Controls</a:t>
            </a:r>
          </a:p>
          <a:p>
            <a:pPr lvl="1"/>
            <a:r>
              <a:rPr lang="en-US" dirty="0">
                <a:latin typeface="+mn-lt"/>
              </a:rPr>
              <a:t>Shape (Rectangle, Curved Corners, Circle, Curves, etc.)</a:t>
            </a:r>
          </a:p>
          <a:p>
            <a:pPr lvl="1"/>
            <a:r>
              <a:rPr lang="en-US" dirty="0">
                <a:latin typeface="+mn-lt"/>
              </a:rPr>
              <a:t>Dimensions</a:t>
            </a:r>
          </a:p>
          <a:p>
            <a:pPr lvl="1"/>
            <a:r>
              <a:rPr lang="en-US" dirty="0">
                <a:latin typeface="+mn-lt"/>
              </a:rPr>
              <a:t>Quantities</a:t>
            </a:r>
          </a:p>
          <a:p>
            <a:pPr lvl="1"/>
            <a:r>
              <a:rPr lang="en-US" dirty="0">
                <a:latin typeface="+mn-lt"/>
              </a:rPr>
              <a:t>Specifier</a:t>
            </a:r>
          </a:p>
          <a:p>
            <a:pPr lvl="1"/>
            <a:r>
              <a:rPr lang="en-US" dirty="0">
                <a:latin typeface="+mn-lt"/>
              </a:rPr>
              <a:t>Location (City &amp; State)</a:t>
            </a:r>
          </a:p>
          <a:p>
            <a:pPr lvl="1"/>
            <a:r>
              <a:rPr lang="en-US" dirty="0">
                <a:latin typeface="Proxima Nova Light"/>
              </a:rPr>
              <a:t>Interruptions (Shelves, Standoffs, etc.) </a:t>
            </a:r>
          </a:p>
          <a:p>
            <a:pPr lvl="1"/>
            <a:r>
              <a:rPr lang="en-US" dirty="0">
                <a:latin typeface="Proxima Nova Light"/>
              </a:rPr>
              <a:t>Penetrations (Sprinkler, Pillars, etc.)</a:t>
            </a:r>
          </a:p>
          <a:p>
            <a:pPr lvl="1"/>
            <a:r>
              <a:rPr lang="en-US" dirty="0">
                <a:latin typeface="Proxima Nova Light"/>
              </a:rPr>
              <a:t>EM Circuits</a:t>
            </a:r>
          </a:p>
          <a:p>
            <a:pPr lvl="1"/>
            <a:endParaRPr lang="en-US" dirty="0">
              <a:latin typeface="+mn-lt"/>
            </a:endParaRP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7D03B-36C1-0A9E-9AA1-79492C1BD0C4}"/>
              </a:ext>
            </a:extLst>
          </p:cNvPr>
          <p:cNvSpPr txBox="1"/>
          <p:nvPr/>
        </p:nvSpPr>
        <p:spPr>
          <a:xfrm>
            <a:off x="5933874" y="783985"/>
            <a:ext cx="46594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Proxima Nova Light"/>
              </a:rPr>
              <a:t>Orderable Quoted Pricing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Light"/>
              </a:rPr>
              <a:t>Architectural Drawings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Light"/>
              </a:rPr>
              <a:t>Fixture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Light"/>
              </a:rPr>
              <a:t>Stage (Design, Bid, Buy)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Light"/>
              </a:rPr>
              <a:t>Project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Proxima Nova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Proxima Nova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Proxima Nova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Proxima Nov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DC76F-641E-E318-0EC6-8C0AA076E9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698" y="3655006"/>
            <a:ext cx="4160618" cy="276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2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text, indoor, living, ceiling&#10;&#10;Description automatically generated">
            <a:extLst>
              <a:ext uri="{FF2B5EF4-FFF2-40B4-BE49-F238E27FC236}">
                <a16:creationId xmlns:a16="http://schemas.microsoft.com/office/drawing/2014/main" id="{9500FD7F-4EF1-595C-39AD-92AF5B4580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871" y="700220"/>
            <a:ext cx="2827994" cy="1560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2199" b="0" i="0" u="none" strike="noStrike" kern="1200" cap="all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</a:rPr>
              <a:t>Allbirds</a:t>
            </a:r>
            <a:r>
              <a:rPr lang="en-US" dirty="0">
                <a:solidFill>
                  <a:srgbClr val="3F3F3F"/>
                </a:solidFill>
              </a:rPr>
              <a:t> rollout</a:t>
            </a:r>
            <a:endParaRPr kumimoji="0" lang="en-US" sz="2199" b="0" i="0" u="none" strike="noStrike" kern="1200" cap="all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D42946-82D6-4D85-84D6-CF92F7BB42F2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/>
              <a:t>Presentation Only – Not for Publication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A316C-0833-3966-A873-9F4BF841490A}"/>
              </a:ext>
            </a:extLst>
          </p:cNvPr>
          <p:cNvSpPr txBox="1"/>
          <p:nvPr/>
        </p:nvSpPr>
        <p:spPr>
          <a:xfrm>
            <a:off x="278576" y="2053629"/>
            <a:ext cx="984660" cy="21544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Charlotte</a:t>
            </a:r>
            <a:endParaRPr lang="en-US" sz="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68F38-12E2-4882-F60A-FF864C263B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956" y="684862"/>
            <a:ext cx="2836356" cy="1577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FBD584-3BF5-CC15-30B5-ECA9989F8BAC}"/>
              </a:ext>
            </a:extLst>
          </p:cNvPr>
          <p:cNvSpPr txBox="1"/>
          <p:nvPr/>
        </p:nvSpPr>
        <p:spPr>
          <a:xfrm>
            <a:off x="3195321" y="2053629"/>
            <a:ext cx="1342222" cy="21544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Atlanta – Ponce City</a:t>
            </a:r>
            <a:endParaRPr lang="en-US" sz="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8E06F-92F8-4696-EF28-4F6BC15006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703" y="685621"/>
            <a:ext cx="2836353" cy="15777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EF074A-1675-35DA-C49C-46D0BB5F3A90}"/>
              </a:ext>
            </a:extLst>
          </p:cNvPr>
          <p:cNvSpPr txBox="1"/>
          <p:nvPr/>
        </p:nvSpPr>
        <p:spPr>
          <a:xfrm>
            <a:off x="6110064" y="2053629"/>
            <a:ext cx="1342222" cy="21544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New York - Flatiron</a:t>
            </a:r>
            <a:endParaRPr lang="en-US" sz="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83066E-AA61-6CE1-7BE3-E61D3E30DB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72" y="2399062"/>
            <a:ext cx="2831700" cy="15751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FCF9AE-82A7-172A-C5CD-77C38F4D329D}"/>
              </a:ext>
            </a:extLst>
          </p:cNvPr>
          <p:cNvSpPr txBox="1"/>
          <p:nvPr/>
        </p:nvSpPr>
        <p:spPr>
          <a:xfrm>
            <a:off x="227421" y="3781196"/>
            <a:ext cx="1465151" cy="21544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New York - Columbus</a:t>
            </a:r>
            <a:endParaRPr lang="en-US" sz="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1B7585-99F5-2268-ED24-DCBB032CCC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321" y="2399062"/>
            <a:ext cx="2831700" cy="1575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123437-8621-9209-9837-9C0C8B899180}"/>
              </a:ext>
            </a:extLst>
          </p:cNvPr>
          <p:cNvSpPr txBox="1"/>
          <p:nvPr/>
        </p:nvSpPr>
        <p:spPr>
          <a:xfrm>
            <a:off x="3195322" y="3759567"/>
            <a:ext cx="1502748" cy="21544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Garden State Plaza</a:t>
            </a:r>
            <a:endParaRPr lang="en-US" sz="8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A5BBDD-E3F3-642A-ADB7-19EBF17921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70" y="2399821"/>
            <a:ext cx="2831700" cy="15751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37D2A3-CC9A-5E52-98A7-331A16B2D267}"/>
              </a:ext>
            </a:extLst>
          </p:cNvPr>
          <p:cNvSpPr txBox="1"/>
          <p:nvPr/>
        </p:nvSpPr>
        <p:spPr>
          <a:xfrm>
            <a:off x="6103168" y="3781196"/>
            <a:ext cx="1669630" cy="21544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Chicago – Oakbrook Center</a:t>
            </a:r>
            <a:endParaRPr lang="en-US" sz="8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B02418-C7E5-5318-4EC2-CF344CF86B8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37" y="4104241"/>
            <a:ext cx="2831700" cy="15751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EAF347-2A44-E357-F309-9921B7B22672}"/>
              </a:ext>
            </a:extLst>
          </p:cNvPr>
          <p:cNvSpPr txBox="1"/>
          <p:nvPr/>
        </p:nvSpPr>
        <p:spPr>
          <a:xfrm>
            <a:off x="277751" y="5463867"/>
            <a:ext cx="1413071" cy="21544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Boston – Derby Street</a:t>
            </a:r>
            <a:endParaRPr lang="en-US" sz="8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0116F9-BE6F-63BA-0D66-6669105506D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257" y="4104241"/>
            <a:ext cx="2831700" cy="15751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11EC57-E212-A3C4-CAE6-AE5CB72ABA05}"/>
              </a:ext>
            </a:extLst>
          </p:cNvPr>
          <p:cNvSpPr txBox="1"/>
          <p:nvPr/>
        </p:nvSpPr>
        <p:spPr>
          <a:xfrm>
            <a:off x="3191258" y="5464746"/>
            <a:ext cx="1413071" cy="21544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Boston – Cambridge</a:t>
            </a:r>
            <a:endParaRPr lang="en-US" sz="8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3087C93-1624-3461-BC9E-E94198081DA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006" y="4105000"/>
            <a:ext cx="2831700" cy="15751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D2E153C-5211-D26A-3AAA-601B559D67E6}"/>
              </a:ext>
            </a:extLst>
          </p:cNvPr>
          <p:cNvSpPr txBox="1"/>
          <p:nvPr/>
        </p:nvSpPr>
        <p:spPr>
          <a:xfrm>
            <a:off x="6108006" y="5464746"/>
            <a:ext cx="1634438" cy="21544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Denver – Cherry Park</a:t>
            </a:r>
            <a:endParaRPr lang="en-US" sz="800" b="1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5C48EDA-C0B9-EE7B-86D0-3ED04B37AED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346" y="684862"/>
            <a:ext cx="2831700" cy="157598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33CCAD8-BC47-32E6-C70A-F667172602FA}"/>
              </a:ext>
            </a:extLst>
          </p:cNvPr>
          <p:cNvSpPr txBox="1"/>
          <p:nvPr/>
        </p:nvSpPr>
        <p:spPr>
          <a:xfrm>
            <a:off x="9016346" y="2053629"/>
            <a:ext cx="1669630" cy="21544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Palo Alto – Stanford Center</a:t>
            </a:r>
            <a:endParaRPr lang="en-US" sz="800" b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FB1F764-098C-83EA-5664-577916054B1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1713" y="2399062"/>
            <a:ext cx="2831700" cy="15759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3FF0347-52EB-815C-8307-73FA8E9EB5A7}"/>
              </a:ext>
            </a:extLst>
          </p:cNvPr>
          <p:cNvSpPr txBox="1"/>
          <p:nvPr/>
        </p:nvSpPr>
        <p:spPr>
          <a:xfrm>
            <a:off x="9023617" y="3782234"/>
            <a:ext cx="1669630" cy="21544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Los Angeles – Century City</a:t>
            </a:r>
            <a:endParaRPr lang="en-US" sz="800" b="1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5D6EBE-921E-9B92-56DB-23D72013D90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1712" y="4103330"/>
            <a:ext cx="2831701" cy="15759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A31A12D-CA78-E27C-7BC0-49C42054133A}"/>
              </a:ext>
            </a:extLst>
          </p:cNvPr>
          <p:cNvSpPr txBox="1"/>
          <p:nvPr/>
        </p:nvSpPr>
        <p:spPr>
          <a:xfrm>
            <a:off x="9011712" y="5463865"/>
            <a:ext cx="1136140" cy="21544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Carlsbad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428260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Rollout programs: Levi Strauss &amp; co.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5EA9E3-3187-4C68-B759-DB486FFADF1C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pic>
        <p:nvPicPr>
          <p:cNvPr id="1027" name="DA114643-E093-49B9-9BDA-206BAFCF1BB8" descr="image4.jpeg">
            <a:extLst>
              <a:ext uri="{FF2B5EF4-FFF2-40B4-BE49-F238E27FC236}">
                <a16:creationId xmlns:a16="http://schemas.microsoft.com/office/drawing/2014/main" id="{638098F8-411E-4DB6-9CE9-DEBE90F08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77" y="612843"/>
            <a:ext cx="2761617" cy="207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text, building, indoor, shop&#10;&#10;Description automatically generated">
            <a:extLst>
              <a:ext uri="{FF2B5EF4-FFF2-40B4-BE49-F238E27FC236}">
                <a16:creationId xmlns:a16="http://schemas.microsoft.com/office/drawing/2014/main" id="{5575525F-8976-FC89-F6A9-9FB44BC2FD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284" y="627631"/>
            <a:ext cx="3892466" cy="20678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665D84-2273-91B9-A284-B8D4681F34FE}"/>
              </a:ext>
            </a:extLst>
          </p:cNvPr>
          <p:cNvSpPr txBox="1"/>
          <p:nvPr/>
        </p:nvSpPr>
        <p:spPr>
          <a:xfrm>
            <a:off x="278277" y="2346710"/>
            <a:ext cx="1908031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New York – Times Square</a:t>
            </a:r>
          </a:p>
          <a:p>
            <a:pPr algn="ctr"/>
            <a:r>
              <a:rPr lang="en-US" sz="800" b="1" dirty="0"/>
              <a:t>9’ x 29’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F7512F-8B6C-A128-62D2-936932DD452F}"/>
              </a:ext>
            </a:extLst>
          </p:cNvPr>
          <p:cNvSpPr txBox="1"/>
          <p:nvPr/>
        </p:nvSpPr>
        <p:spPr>
          <a:xfrm>
            <a:off x="3203348" y="2356950"/>
            <a:ext cx="1908031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New York – Hudson Yards</a:t>
            </a:r>
          </a:p>
          <a:p>
            <a:pPr algn="ctr"/>
            <a:r>
              <a:rPr lang="en-US" sz="800" b="1" dirty="0"/>
              <a:t>10’ x 19’</a:t>
            </a:r>
          </a:p>
        </p:txBody>
      </p:sp>
      <p:pic>
        <p:nvPicPr>
          <p:cNvPr id="15" name="Picture 14" descr="A picture containing text, indoor, store, cluttered&#10;&#10;Description automatically generated">
            <a:extLst>
              <a:ext uri="{FF2B5EF4-FFF2-40B4-BE49-F238E27FC236}">
                <a16:creationId xmlns:a16="http://schemas.microsoft.com/office/drawing/2014/main" id="{51FC007D-5FFE-3DB2-F933-67F6021991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140" y="627631"/>
            <a:ext cx="2746485" cy="20598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E5AFF4-A9D9-A385-7DE3-501D32671E73}"/>
              </a:ext>
            </a:extLst>
          </p:cNvPr>
          <p:cNvSpPr txBox="1"/>
          <p:nvPr/>
        </p:nvSpPr>
        <p:spPr>
          <a:xfrm>
            <a:off x="7262204" y="2346710"/>
            <a:ext cx="1908031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Boston – Derby Shops</a:t>
            </a:r>
          </a:p>
          <a:p>
            <a:pPr algn="ctr"/>
            <a:r>
              <a:rPr lang="en-US" sz="800" b="1" dirty="0"/>
              <a:t>9’ x 25’ + 9 Luminaires</a:t>
            </a:r>
          </a:p>
        </p:txBody>
      </p:sp>
      <p:pic>
        <p:nvPicPr>
          <p:cNvPr id="17" name="Picture 16" descr="People standing in a room&#10;&#10;Description automatically generated">
            <a:extLst>
              <a:ext uri="{FF2B5EF4-FFF2-40B4-BE49-F238E27FC236}">
                <a16:creationId xmlns:a16="http://schemas.microsoft.com/office/drawing/2014/main" id="{A738F3C3-00C7-A321-8674-B7FE38C407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519" y="609738"/>
            <a:ext cx="1730753" cy="20712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7B005D-27B0-C1D5-786F-98108CD905E3}"/>
              </a:ext>
            </a:extLst>
          </p:cNvPr>
          <p:cNvSpPr txBox="1"/>
          <p:nvPr/>
        </p:nvSpPr>
        <p:spPr>
          <a:xfrm>
            <a:off x="10183519" y="2342398"/>
            <a:ext cx="1176907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Portland</a:t>
            </a:r>
          </a:p>
          <a:p>
            <a:pPr algn="ctr"/>
            <a:r>
              <a:rPr lang="en-US" sz="800" b="1" dirty="0"/>
              <a:t>10’ x 23’</a:t>
            </a:r>
          </a:p>
        </p:txBody>
      </p:sp>
      <p:pic>
        <p:nvPicPr>
          <p:cNvPr id="19" name="Picture 18" descr="A picture containing text, indoor, scene&#10;&#10;Description automatically generated">
            <a:extLst>
              <a:ext uri="{FF2B5EF4-FFF2-40B4-BE49-F238E27FC236}">
                <a16:creationId xmlns:a16="http://schemas.microsoft.com/office/drawing/2014/main" id="{862FEC0F-154F-4A50-DBB9-665530D300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14" y="2740288"/>
            <a:ext cx="2761617" cy="20712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A68AEB-8B54-52AC-AAD7-B53D3A64DDA7}"/>
              </a:ext>
            </a:extLst>
          </p:cNvPr>
          <p:cNvSpPr txBox="1"/>
          <p:nvPr/>
        </p:nvSpPr>
        <p:spPr>
          <a:xfrm>
            <a:off x="281212" y="4472947"/>
            <a:ext cx="1908031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rgbClr val="3F3F3F"/>
                </a:solidFill>
                <a:latin typeface="Proxima Nova Light"/>
              </a:rPr>
              <a:t>Dallas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– North Park Mall</a:t>
            </a:r>
          </a:p>
          <a:p>
            <a:pPr algn="ctr"/>
            <a:r>
              <a:rPr lang="en-US" sz="800" b="1" dirty="0"/>
              <a:t>9’ x 38’ + 5 Luminaires</a:t>
            </a:r>
          </a:p>
        </p:txBody>
      </p:sp>
      <p:pic>
        <p:nvPicPr>
          <p:cNvPr id="21" name="Picture 20" descr="A group of people standing in a kitchen preparing food&#10;&#10;Description automatically generated">
            <a:extLst>
              <a:ext uri="{FF2B5EF4-FFF2-40B4-BE49-F238E27FC236}">
                <a16:creationId xmlns:a16="http://schemas.microsoft.com/office/drawing/2014/main" id="{5EC951B5-8AA2-52B3-FF1C-1A3A2304762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220" y="2740288"/>
            <a:ext cx="2757164" cy="20678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770D5E8-5948-EAA9-327B-C65F89CD033F}"/>
              </a:ext>
            </a:extLst>
          </p:cNvPr>
          <p:cNvSpPr txBox="1"/>
          <p:nvPr/>
        </p:nvSpPr>
        <p:spPr>
          <a:xfrm>
            <a:off x="3209220" y="4469607"/>
            <a:ext cx="1908031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Vancouver – Park Royal</a:t>
            </a:r>
          </a:p>
          <a:p>
            <a:pPr algn="ctr"/>
            <a:r>
              <a:rPr lang="en-US" sz="800" b="1" dirty="0"/>
              <a:t>8’ x 32’ &amp; 8’ x 24’</a:t>
            </a:r>
          </a:p>
        </p:txBody>
      </p:sp>
      <p:pic>
        <p:nvPicPr>
          <p:cNvPr id="23" name="Picture 22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297D9939-BEA4-7BBA-01B3-6834AA0987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2473" y="2740288"/>
            <a:ext cx="2497080" cy="20712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55E74A4-33FD-6F46-A1A3-2270362BC773}"/>
              </a:ext>
            </a:extLst>
          </p:cNvPr>
          <p:cNvSpPr txBox="1"/>
          <p:nvPr/>
        </p:nvSpPr>
        <p:spPr>
          <a:xfrm>
            <a:off x="6126607" y="4469607"/>
            <a:ext cx="1908031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Tokyo – Harajuku</a:t>
            </a:r>
          </a:p>
          <a:p>
            <a:pPr algn="ctr"/>
            <a:r>
              <a:rPr lang="en-US" sz="800" b="1" dirty="0"/>
              <a:t>12 </a:t>
            </a:r>
            <a:r>
              <a:rPr lang="en-US" sz="800" b="1" dirty="0" err="1"/>
              <a:t>FABRICated</a:t>
            </a:r>
            <a:r>
              <a:rPr lang="en-US" sz="800" b="1" dirty="0"/>
              <a:t> Luminaires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F8C1957-AEAA-5052-3E82-8DA33C8418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5642" y="2748297"/>
            <a:ext cx="3118630" cy="20598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A4900F-AD56-6961-FF10-7FCCD2AD8FB7}"/>
              </a:ext>
            </a:extLst>
          </p:cNvPr>
          <p:cNvSpPr txBox="1"/>
          <p:nvPr/>
        </p:nvSpPr>
        <p:spPr>
          <a:xfrm>
            <a:off x="8795642" y="4472948"/>
            <a:ext cx="1908031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rgbClr val="3F3F3F"/>
                </a:solidFill>
                <a:latin typeface="Proxima Nova Light"/>
              </a:rPr>
              <a:t>Palo Alto – “Next Gen Store”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  <a:p>
            <a:pPr algn="ctr"/>
            <a:r>
              <a:rPr lang="en-US" sz="800" b="1" dirty="0"/>
              <a:t>8’ x 32’ + 2 Luminaires</a:t>
            </a:r>
          </a:p>
        </p:txBody>
      </p:sp>
      <p:pic>
        <p:nvPicPr>
          <p:cNvPr id="28" name="Picture 27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DF076E45-2A34-6636-276D-29EB188B066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220" y="4866524"/>
            <a:ext cx="2496273" cy="18722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CF3DFBF-4163-8F95-0043-6472B443ACED}"/>
              </a:ext>
            </a:extLst>
          </p:cNvPr>
          <p:cNvSpPr txBox="1"/>
          <p:nvPr/>
        </p:nvSpPr>
        <p:spPr>
          <a:xfrm>
            <a:off x="3209220" y="6400175"/>
            <a:ext cx="1908031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Las Vegas – Forum Shops</a:t>
            </a:r>
          </a:p>
          <a:p>
            <a:pPr algn="ctr"/>
            <a:r>
              <a:rPr lang="en-US" sz="800" b="1" dirty="0"/>
              <a:t>8’ x 41’ &amp; 6’ x 29’</a:t>
            </a:r>
          </a:p>
        </p:txBody>
      </p:sp>
      <p:pic>
        <p:nvPicPr>
          <p:cNvPr id="30" name="Picture 29" descr="A group of people in a store&#10;&#10;Description automatically generated">
            <a:extLst>
              <a:ext uri="{FF2B5EF4-FFF2-40B4-BE49-F238E27FC236}">
                <a16:creationId xmlns:a16="http://schemas.microsoft.com/office/drawing/2014/main" id="{0A3A58A6-CF84-7C59-AE08-5F6E0FC0EA2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5994" y="4866524"/>
            <a:ext cx="2023463" cy="18722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6A71118-8A02-961E-5897-2B7D3B685DD3}"/>
              </a:ext>
            </a:extLst>
          </p:cNvPr>
          <p:cNvSpPr txBox="1"/>
          <p:nvPr/>
        </p:nvSpPr>
        <p:spPr>
          <a:xfrm>
            <a:off x="5864222" y="6400175"/>
            <a:ext cx="1650524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Miami – Aventura Mall</a:t>
            </a:r>
          </a:p>
          <a:p>
            <a:pPr algn="ctr"/>
            <a:r>
              <a:rPr lang="en-US" sz="800" b="1" dirty="0"/>
              <a:t>8’ x 29’ &amp; 6’ x 31’</a:t>
            </a:r>
          </a:p>
        </p:txBody>
      </p:sp>
      <p:pic>
        <p:nvPicPr>
          <p:cNvPr id="4" name="Picture 3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67BAA39F-F901-4BC6-9BF7-A13059F9D75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14" y="4866524"/>
            <a:ext cx="2758380" cy="18642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6124A0F-A667-574B-9597-1D45C7CE7A1A}"/>
              </a:ext>
            </a:extLst>
          </p:cNvPr>
          <p:cNvSpPr txBox="1"/>
          <p:nvPr/>
        </p:nvSpPr>
        <p:spPr>
          <a:xfrm>
            <a:off x="281514" y="6393248"/>
            <a:ext cx="1908031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Seattle – Bellevue Square</a:t>
            </a:r>
          </a:p>
          <a:p>
            <a:pPr algn="ctr"/>
            <a:r>
              <a:rPr lang="fr-FR" sz="800" b="1" dirty="0"/>
              <a:t>10’ x 25’ + 5 Luminaires</a:t>
            </a:r>
          </a:p>
        </p:txBody>
      </p:sp>
      <p:pic>
        <p:nvPicPr>
          <p:cNvPr id="5" name="Picture 4" descr="A group of mannequins in a store&#10;&#10;Description automatically generated">
            <a:extLst>
              <a:ext uri="{FF2B5EF4-FFF2-40B4-BE49-F238E27FC236}">
                <a16:creationId xmlns:a16="http://schemas.microsoft.com/office/drawing/2014/main" id="{FCE8FC38-9A64-182F-A83D-BBF68FB1B50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9958" y="4864295"/>
            <a:ext cx="2315818" cy="18744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553B43A-02E8-EEEF-BD29-07B23D0DEA99}"/>
              </a:ext>
            </a:extLst>
          </p:cNvPr>
          <p:cNvSpPr txBox="1"/>
          <p:nvPr/>
        </p:nvSpPr>
        <p:spPr>
          <a:xfrm>
            <a:off x="8049958" y="6400176"/>
            <a:ext cx="1908031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rgbClr val="3F3F3F"/>
                </a:solidFill>
                <a:latin typeface="Proxima Nova Light"/>
              </a:rPr>
              <a:t>Birmingham _ Summit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  <a:p>
            <a:pPr algn="ctr"/>
            <a:r>
              <a:rPr lang="en-US" sz="800" b="1" dirty="0"/>
              <a:t>11’ x 25’ + 5 Luminaires</a:t>
            </a:r>
          </a:p>
        </p:txBody>
      </p:sp>
    </p:spTree>
    <p:extLst>
      <p:ext uri="{BB962C8B-B14F-4D97-AF65-F5344CB8AC3E}">
        <p14:creationId xmlns:p14="http://schemas.microsoft.com/office/powerpoint/2010/main" val="31217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43BF3-8E19-2A2D-2565-51D9A196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Auto, Fitness, Financial, Hospitality – </a:t>
            </a:r>
            <a:r>
              <a:rPr lang="en-US" dirty="0" err="1"/>
              <a:t>BrIAn</a:t>
            </a:r>
            <a:r>
              <a:rPr lang="en-US" dirty="0"/>
              <a:t> </a:t>
            </a:r>
            <a:r>
              <a:rPr lang="en-US" dirty="0" err="1"/>
              <a:t>rakip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967632-06F3-8FBA-122A-ECF2D6375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8585" y="581992"/>
            <a:ext cx="9113072" cy="5395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04DE0F-FE5D-74A6-AAFB-3084B8DB6A8F}"/>
              </a:ext>
            </a:extLst>
          </p:cNvPr>
          <p:cNvSpPr txBox="1"/>
          <p:nvPr/>
        </p:nvSpPr>
        <p:spPr>
          <a:xfrm>
            <a:off x="914400" y="6172200"/>
            <a:ext cx="5966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NEW: Chevrolet, Buick, MINI</a:t>
            </a:r>
          </a:p>
        </p:txBody>
      </p:sp>
    </p:spTree>
    <p:extLst>
      <p:ext uri="{BB962C8B-B14F-4D97-AF65-F5344CB8AC3E}">
        <p14:creationId xmlns:p14="http://schemas.microsoft.com/office/powerpoint/2010/main" val="318844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C887A-27E1-9F3D-9816-502AC9909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68580-D503-4BD6-008E-04BD14DF5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906780"/>
            <a:ext cx="5570220" cy="55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4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Cadillac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3C9075-859F-4235-A356-506B62C0336F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pic>
        <p:nvPicPr>
          <p:cNvPr id="12" name="Picture 11" descr="Cars parked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11CDEE88-3C39-47EA-A299-E68E86D5B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16" y="698254"/>
            <a:ext cx="5779784" cy="54614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E2DA5F-2B1F-D1E1-9E1C-E6CA7A92A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122" y="3197535"/>
            <a:ext cx="2723750" cy="1519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8A2878-3563-C0F1-39E6-D46BAEEC4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852" y="678783"/>
            <a:ext cx="3428148" cy="3831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70AEC-A4E6-F9E4-30EF-EC2ABEE78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731" y="684862"/>
            <a:ext cx="3152141" cy="2203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EF2F6-DFD6-0662-BB21-E36E390994A2}"/>
              </a:ext>
            </a:extLst>
          </p:cNvPr>
          <p:cNvSpPr txBox="1"/>
          <p:nvPr/>
        </p:nvSpPr>
        <p:spPr>
          <a:xfrm>
            <a:off x="6560820" y="490347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Completed: 61 locs </a:t>
            </a:r>
          </a:p>
          <a:p>
            <a:r>
              <a:rPr lang="en-US" dirty="0"/>
              <a:t>Backlog: 32 locs</a:t>
            </a:r>
          </a:p>
        </p:txBody>
      </p:sp>
    </p:spTree>
    <p:extLst>
      <p:ext uri="{BB962C8B-B14F-4D97-AF65-F5344CB8AC3E}">
        <p14:creationId xmlns:p14="http://schemas.microsoft.com/office/powerpoint/2010/main" val="30247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Napleton Cadillac (Libertyville, il)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0DC404-3466-4994-812E-732423B02F84}"/>
              </a:ext>
            </a:extLst>
          </p:cNvPr>
          <p:cNvSpPr/>
          <p:nvPr/>
        </p:nvSpPr>
        <p:spPr>
          <a:xfrm>
            <a:off x="5712542" y="5647240"/>
            <a:ext cx="46382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 luminous areas: 72’ x 12’ (21.9m x 3.6m)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 luminous areas: 23’ x 12’ (6.9m x 3.6m)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2280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sqft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(</a:t>
            </a: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212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3C9075-859F-4235-A356-506B62C0336F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pic>
        <p:nvPicPr>
          <p:cNvPr id="12" name="Picture 11" descr="Cars parked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11CDEE88-3C39-47EA-A299-E68E86D5B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6606" y="619308"/>
            <a:ext cx="5264731" cy="4696544"/>
          </a:xfrm>
          <a:prstGeom prst="rect">
            <a:avLst/>
          </a:prstGeom>
        </p:spPr>
      </p:pic>
      <p:pic>
        <p:nvPicPr>
          <p:cNvPr id="9" name="Picture 8" descr="Engineering drawing&#10;&#10;Description automatically generated with low confidence">
            <a:extLst>
              <a:ext uri="{FF2B5EF4-FFF2-40B4-BE49-F238E27FC236}">
                <a16:creationId xmlns:a16="http://schemas.microsoft.com/office/drawing/2014/main" id="{0ADF0877-7CEA-49C3-BA22-914046265C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78" y="619307"/>
            <a:ext cx="6261356" cy="4696545"/>
          </a:xfrm>
          <a:prstGeom prst="rect">
            <a:avLst/>
          </a:prstGeom>
        </p:spPr>
      </p:pic>
      <p:pic>
        <p:nvPicPr>
          <p:cNvPr id="7" name="Picture 6" descr="A picture containing indoor, window, building, room&#10;&#10;Description automatically generated">
            <a:extLst>
              <a:ext uri="{FF2B5EF4-FFF2-40B4-BE49-F238E27FC236}">
                <a16:creationId xmlns:a16="http://schemas.microsoft.com/office/drawing/2014/main" id="{8D6DF39B-488D-4AD2-8395-163F0DA719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577" y="4463000"/>
            <a:ext cx="2720262" cy="23969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7D583C-2274-4B29-800C-C3647AC7A9DB}"/>
              </a:ext>
            </a:extLst>
          </p:cNvPr>
          <p:cNvSpPr txBox="1"/>
          <p:nvPr/>
        </p:nvSpPr>
        <p:spPr>
          <a:xfrm>
            <a:off x="3495679" y="5661469"/>
            <a:ext cx="20131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ARCHITECT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Gensler</a:t>
            </a:r>
          </a:p>
        </p:txBody>
      </p:sp>
    </p:spTree>
    <p:extLst>
      <p:ext uri="{BB962C8B-B14F-4D97-AF65-F5344CB8AC3E}">
        <p14:creationId xmlns:p14="http://schemas.microsoft.com/office/powerpoint/2010/main" val="198781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2CEB1F-D092-24DB-37AD-F985E1146C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78" y="615237"/>
            <a:ext cx="4680880" cy="62411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suburban Cadillac (Plymouth, </a:t>
            </a:r>
            <a:r>
              <a:rPr lang="en-CA" dirty="0" err="1"/>
              <a:t>mI</a:t>
            </a:r>
            <a:r>
              <a:rPr lang="en-CA" dirty="0"/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0DC404-3466-4994-812E-732423B02F84}"/>
              </a:ext>
            </a:extLst>
          </p:cNvPr>
          <p:cNvSpPr/>
          <p:nvPr/>
        </p:nvSpPr>
        <p:spPr>
          <a:xfrm>
            <a:off x="7573263" y="5042350"/>
            <a:ext cx="371316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 luminous areas: </a:t>
            </a: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20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’ x </a:t>
            </a: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8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’ (</a:t>
            </a: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6.1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m x </a:t>
            </a: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2.4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luminous area: </a:t>
            </a: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88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’ x 12’ (</a:t>
            </a: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26.8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m x 3.6m)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1 luminous area: 112’ x 12’ (34.1m x 3.6m)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Total = 2720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sqft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(253 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3C9075-859F-4235-A356-506B62C0336F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D583C-2274-4B29-800C-C3647AC7A9DB}"/>
              </a:ext>
            </a:extLst>
          </p:cNvPr>
          <p:cNvSpPr txBox="1"/>
          <p:nvPr/>
        </p:nvSpPr>
        <p:spPr>
          <a:xfrm>
            <a:off x="5398931" y="5081293"/>
            <a:ext cx="20131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ARCHITECT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Gensler</a:t>
            </a:r>
          </a:p>
        </p:txBody>
      </p:sp>
      <p:pic>
        <p:nvPicPr>
          <p:cNvPr id="8" name="Picture 7" descr="A picture containing text, outdoor, empty&#10;&#10;Description automatically generated">
            <a:extLst>
              <a:ext uri="{FF2B5EF4-FFF2-40B4-BE49-F238E27FC236}">
                <a16:creationId xmlns:a16="http://schemas.microsoft.com/office/drawing/2014/main" id="{AD26D8FE-1B0D-3275-DC73-A494A7575B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9139" y="615236"/>
            <a:ext cx="6872197" cy="408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Tom peacock Cadillac (Houston, </a:t>
            </a:r>
            <a:r>
              <a:rPr lang="en-CA" dirty="0" err="1"/>
              <a:t>tx</a:t>
            </a:r>
            <a:r>
              <a:rPr lang="en-CA" dirty="0"/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0DC404-3466-4994-812E-732423B02F84}"/>
              </a:ext>
            </a:extLst>
          </p:cNvPr>
          <p:cNvSpPr/>
          <p:nvPr/>
        </p:nvSpPr>
        <p:spPr>
          <a:xfrm>
            <a:off x="9815987" y="4234684"/>
            <a:ext cx="201315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 luminous areas: 24’ x 12’ (7.3m x 3.6m)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 luminous areas: </a:t>
            </a: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48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’ x 12’ (</a:t>
            </a: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14.6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m x 3.6m)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2 luminous areas: 96’ x 12’ (29.2m x 3.6m)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Total = </a:t>
            </a: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4032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sqft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(3</a:t>
            </a: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75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3C9075-859F-4235-A356-506B62C0336F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D583C-2274-4B29-800C-C3647AC7A9DB}"/>
              </a:ext>
            </a:extLst>
          </p:cNvPr>
          <p:cNvSpPr txBox="1"/>
          <p:nvPr/>
        </p:nvSpPr>
        <p:spPr>
          <a:xfrm>
            <a:off x="9837408" y="3664569"/>
            <a:ext cx="20131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ARCHITECT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Gensler</a:t>
            </a:r>
          </a:p>
        </p:txBody>
      </p:sp>
      <p:pic>
        <p:nvPicPr>
          <p:cNvPr id="5" name="Picture 4" descr="A large white building with a bright light&#10;&#10;Description automatically generated with medium confidence">
            <a:extLst>
              <a:ext uri="{FF2B5EF4-FFF2-40B4-BE49-F238E27FC236}">
                <a16:creationId xmlns:a16="http://schemas.microsoft.com/office/drawing/2014/main" id="{5FAE2B7B-F434-47B9-083A-0AA6A6C16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717" y="607140"/>
            <a:ext cx="4702008" cy="6269345"/>
          </a:xfrm>
          <a:prstGeom prst="rect">
            <a:avLst/>
          </a:prstGeom>
        </p:spPr>
      </p:pic>
      <p:pic>
        <p:nvPicPr>
          <p:cNvPr id="9" name="Picture 8" descr="A long shot of a building&#10;&#10;Description automatically generated">
            <a:extLst>
              <a:ext uri="{FF2B5EF4-FFF2-40B4-BE49-F238E27FC236}">
                <a16:creationId xmlns:a16="http://schemas.microsoft.com/office/drawing/2014/main" id="{2ADA6984-7EE4-2856-0B1A-9889FCBE8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5562" y="607140"/>
            <a:ext cx="2136849" cy="2849132"/>
          </a:xfrm>
          <a:prstGeom prst="rect">
            <a:avLst/>
          </a:prstGeom>
        </p:spPr>
      </p:pic>
      <p:pic>
        <p:nvPicPr>
          <p:cNvPr id="12" name="Picture 11" descr="A room with a large white ceiling&#10;&#10;Description automatically generated">
            <a:extLst>
              <a:ext uri="{FF2B5EF4-FFF2-40B4-BE49-F238E27FC236}">
                <a16:creationId xmlns:a16="http://schemas.microsoft.com/office/drawing/2014/main" id="{B4F5D78E-B90B-A111-3721-BBB1FF028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71" y="607140"/>
            <a:ext cx="4702009" cy="62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5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9871-8963-453B-C6CC-5AADB2E28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Basis of Design – design intent drawings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22322-0ED6-7C95-CE29-328260400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69" y="684862"/>
            <a:ext cx="10921717" cy="1923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02B54A-F504-E00E-93BB-9A8864E9D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895" y="2796338"/>
            <a:ext cx="6979009" cy="39245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1474EA3-30F3-E49A-D8E7-00ED80D46A4D}"/>
                  </a:ext>
                </a:extLst>
              </p14:cNvPr>
              <p14:cNvContentPartPr/>
              <p14:nvPr/>
            </p14:nvContentPartPr>
            <p14:xfrm>
              <a:off x="2273371" y="1915365"/>
              <a:ext cx="590040" cy="37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1474EA3-30F3-E49A-D8E7-00ED80D46A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9731" y="1807365"/>
                <a:ext cx="6976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C9804F0-BCB7-FB39-D9E6-D3927672F19E}"/>
                  </a:ext>
                </a:extLst>
              </p14:cNvPr>
              <p14:cNvContentPartPr/>
              <p14:nvPr/>
            </p14:nvContentPartPr>
            <p14:xfrm>
              <a:off x="2223691" y="2100045"/>
              <a:ext cx="655200" cy="38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C9804F0-BCB7-FB39-D9E6-D3927672F19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69691" y="1992045"/>
                <a:ext cx="76284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9A64E14-673A-B392-C705-9CC2EFCDE560}"/>
                  </a:ext>
                </a:extLst>
              </p14:cNvPr>
              <p14:cNvContentPartPr/>
              <p14:nvPr/>
            </p14:nvContentPartPr>
            <p14:xfrm>
              <a:off x="2223691" y="2159805"/>
              <a:ext cx="681120" cy="52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9A64E14-673A-B392-C705-9CC2EFCDE56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69691" y="2052165"/>
                <a:ext cx="788760" cy="26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374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D1516-09D1-7B9D-8A22-E26625C49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Cadillac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90DCC-8871-7D03-D996-479BEE035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7518"/>
            <a:ext cx="7264773" cy="4292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C9DB1A-9C05-F18F-49E0-6DA0D0DE7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251" y="1527518"/>
            <a:ext cx="5119010" cy="38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2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1A8D6-8C1B-76EB-38E2-7A6FA5266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SkyLine, </a:t>
            </a:r>
            <a:r>
              <a:rPr lang="en-US" dirty="0" err="1"/>
              <a:t>Skyspan</a:t>
            </a:r>
            <a:r>
              <a:rPr lang="en-US" dirty="0"/>
              <a:t> - </a:t>
            </a:r>
            <a:r>
              <a:rPr lang="en-US" b="1" u="sng" dirty="0"/>
              <a:t>pricing inclusions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801A18-98B5-88CB-7DCB-86AE8AB4957A}"/>
              </a:ext>
            </a:extLst>
          </p:cNvPr>
          <p:cNvSpPr txBox="1"/>
          <p:nvPr/>
        </p:nvSpPr>
        <p:spPr>
          <a:xfrm>
            <a:off x="567186" y="713338"/>
            <a:ext cx="5212512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Commission Policy: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Commissions – 15% All Fixtures &amp; Labor, 10% Lighting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Overage - 60%/40% capped at 25% of order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Extended Warranty 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r>
              <a:rPr lang="en-US" sz="1600" b="1" i="1" dirty="0"/>
              <a:t>SkySpan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/>
              <a:t>Flush Mount, Surface and Suspended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Freight, Tariffs, Profile and fabric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Assembly and mounting of frame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TILE installation </a:t>
            </a:r>
            <a:r>
              <a:rPr lang="en-US" sz="1600" i="1" dirty="0"/>
              <a:t>(Optional)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Union/Non-Union Labor </a:t>
            </a:r>
            <a:endParaRPr lang="en-US" sz="16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Suspended mounting locations provide for threaded rod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b="1" i="1" dirty="0"/>
              <a:t>SkyLine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/>
              <a:t>Surface and Suspended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Freight, Tariffs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Union/Non-Union Labor (assembly and installation)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Mounting locations provided for threaded rod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39002-5351-1176-49D4-6CE15C1E8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116" y="851562"/>
            <a:ext cx="4293052" cy="537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690C2-0DA8-B678-E32C-4D3012B3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MOTORS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3CC0F-870C-151D-F28B-84CD70C0A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402" y="1887990"/>
            <a:ext cx="4665305" cy="261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5B1EB8-BA7B-D869-CFF2-8D58F903B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23" y="122212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38CE45-9843-172C-A615-AA0105E0C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886" y="1126196"/>
            <a:ext cx="4478114" cy="2239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EEB35-8D4F-B5B8-0C0E-A95724303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552" y="4735285"/>
            <a:ext cx="5119007" cy="17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94020-A778-BED5-800C-6F00FB336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BUICK GMC Render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5F086-35EF-EB5C-C9E9-A18A18E0F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70" y="1501676"/>
            <a:ext cx="10884459" cy="385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1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DCFFA-1CC7-B8BB-B83D-8E7D70890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BUICK GMC RENDER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8C540-7374-8E47-232A-29F61090F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141" y="1368319"/>
            <a:ext cx="8115717" cy="41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0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F08AC-C4B3-F4E6-8E33-F959EF26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Buick </a:t>
            </a:r>
            <a:r>
              <a:rPr lang="en-US" dirty="0" err="1"/>
              <a:t>gmc</a:t>
            </a:r>
            <a:r>
              <a:rPr lang="en-US" dirty="0"/>
              <a:t> did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4B795-3FFE-5A8E-0309-88EFB7206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46" y="684862"/>
            <a:ext cx="6951111" cy="6076702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269B81-E435-97B1-CEA4-4D2E012D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956" y="870111"/>
            <a:ext cx="2139881" cy="2145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85F503-9CDE-032F-D3C8-E58A2FB02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457" y="3579017"/>
            <a:ext cx="4480948" cy="22374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DD48F91-A46B-6FBB-F90C-61856A28408A}"/>
                  </a:ext>
                </a:extLst>
              </p14:cNvPr>
              <p14:cNvContentPartPr/>
              <p14:nvPr/>
            </p14:nvContentPartPr>
            <p14:xfrm>
              <a:off x="1890516" y="3208485"/>
              <a:ext cx="741240" cy="40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DD48F91-A46B-6FBB-F90C-61856A28408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36876" y="3100485"/>
                <a:ext cx="84888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06008F5-040F-CA88-FD06-A9E4F9E93956}"/>
                  </a:ext>
                </a:extLst>
              </p14:cNvPr>
              <p14:cNvContentPartPr/>
              <p14:nvPr/>
            </p14:nvContentPartPr>
            <p14:xfrm>
              <a:off x="1000956" y="6412845"/>
              <a:ext cx="5239440" cy="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06008F5-040F-CA88-FD06-A9E4F9E939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6956" y="6196845"/>
                <a:ext cx="53470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6FCFA7-D54D-814E-8A2B-2D29359B9018}"/>
                  </a:ext>
                </a:extLst>
              </p14:cNvPr>
              <p14:cNvContentPartPr/>
              <p14:nvPr/>
            </p14:nvContentPartPr>
            <p14:xfrm>
              <a:off x="950916" y="6522285"/>
              <a:ext cx="3002040" cy="88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6FCFA7-D54D-814E-8A2B-2D29359B901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7276" y="6414645"/>
                <a:ext cx="310968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90C1C62-ADE4-9D5E-C040-BE3513FEE841}"/>
                  </a:ext>
                </a:extLst>
              </p14:cNvPr>
              <p14:cNvContentPartPr/>
              <p14:nvPr/>
            </p14:nvContentPartPr>
            <p14:xfrm>
              <a:off x="3953676" y="6523365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90C1C62-ADE4-9D5E-C040-BE3513FEE84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99676" y="641572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B84F54F-FAD1-C725-F25C-01B20858FE89}"/>
                  </a:ext>
                </a:extLst>
              </p14:cNvPr>
              <p14:cNvContentPartPr/>
              <p14:nvPr/>
            </p14:nvContentPartPr>
            <p14:xfrm>
              <a:off x="3941796" y="6535965"/>
              <a:ext cx="360" cy="5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B84F54F-FAD1-C725-F25C-01B20858FE8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87796" y="6428325"/>
                <a:ext cx="10800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0C03008-A304-7FCE-EC7A-C67DFD07C8E9}"/>
                  </a:ext>
                </a:extLst>
              </p14:cNvPr>
              <p14:cNvContentPartPr/>
              <p14:nvPr/>
            </p14:nvContentPartPr>
            <p14:xfrm>
              <a:off x="3941796" y="6548565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0C03008-A304-7FCE-EC7A-C67DFD07C8E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87796" y="6440925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172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EFDF8-2F8E-A856-4A44-DAF6844F1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BUICK/GMC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3B80A-AC66-066F-37E1-CEC87491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14" y="933479"/>
            <a:ext cx="11154628" cy="532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4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D55F9-12E1-B2D1-CB00-6DB07B0D2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Chevy did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91581-1428-234A-B397-6DAC7C734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511" y="939689"/>
            <a:ext cx="7179718" cy="5897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95083-7B76-4AA9-E365-020CB2FC5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0" y="2621965"/>
            <a:ext cx="4320540" cy="17740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DEB0B89-29B4-004A-494D-21A0F286CCAF}"/>
                  </a:ext>
                </a:extLst>
              </p14:cNvPr>
              <p14:cNvContentPartPr/>
              <p14:nvPr/>
            </p14:nvContentPartPr>
            <p14:xfrm>
              <a:off x="2421516" y="3149085"/>
              <a:ext cx="777600" cy="15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DEB0B89-29B4-004A-494D-21A0F286CCA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67876" y="3041445"/>
                <a:ext cx="88524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291A2A1-82BF-38B8-0309-96F7C69B245B}"/>
                  </a:ext>
                </a:extLst>
              </p14:cNvPr>
              <p14:cNvContentPartPr/>
              <p14:nvPr/>
            </p14:nvContentPartPr>
            <p14:xfrm>
              <a:off x="1457436" y="6511485"/>
              <a:ext cx="5413320" cy="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291A2A1-82BF-38B8-0309-96F7C69B24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03796" y="6295485"/>
                <a:ext cx="552096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04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DF44B-95DE-1D05-E8A9-8628BCCF7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Chevrolet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6E4B4-DAF1-26D5-2771-B573C908E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40" y="684862"/>
            <a:ext cx="8957699" cy="567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4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AC8464-B311-9189-33DE-A0B62D8AC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147" y="4583350"/>
            <a:ext cx="1581665" cy="2150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Porsche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3C9075-859F-4235-A356-506B62C0336F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pic>
        <p:nvPicPr>
          <p:cNvPr id="5" name="Picture 4" descr="A picture containing text, roof&#10;&#10;Description automatically generated">
            <a:extLst>
              <a:ext uri="{FF2B5EF4-FFF2-40B4-BE49-F238E27FC236}">
                <a16:creationId xmlns:a16="http://schemas.microsoft.com/office/drawing/2014/main" id="{3015747F-DA17-7110-14AA-EFBD7EE459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287" y="615820"/>
            <a:ext cx="3261050" cy="4030321"/>
          </a:xfrm>
          <a:prstGeom prst="rect">
            <a:avLst/>
          </a:prstGeom>
        </p:spPr>
      </p:pic>
      <p:pic>
        <p:nvPicPr>
          <p:cNvPr id="8" name="Picture 7" descr="A picture containing text, car, building, highway&#10;&#10;Description automatically generated">
            <a:extLst>
              <a:ext uri="{FF2B5EF4-FFF2-40B4-BE49-F238E27FC236}">
                <a16:creationId xmlns:a16="http://schemas.microsoft.com/office/drawing/2014/main" id="{0E95553B-9E65-9287-B9D2-74461A0665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78" y="615820"/>
            <a:ext cx="8322906" cy="62421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B76E55-567A-3546-2A6F-3B58FCC5579B}"/>
              </a:ext>
            </a:extLst>
          </p:cNvPr>
          <p:cNvSpPr txBox="1"/>
          <p:nvPr/>
        </p:nvSpPr>
        <p:spPr>
          <a:xfrm>
            <a:off x="9063990" y="937260"/>
            <a:ext cx="284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Installed: 65 locs</a:t>
            </a:r>
          </a:p>
          <a:p>
            <a:r>
              <a:rPr lang="en-US" dirty="0"/>
              <a:t>Backlog: 14 locs</a:t>
            </a:r>
          </a:p>
        </p:txBody>
      </p:sp>
    </p:spTree>
    <p:extLst>
      <p:ext uri="{BB962C8B-B14F-4D97-AF65-F5344CB8AC3E}">
        <p14:creationId xmlns:p14="http://schemas.microsoft.com/office/powerpoint/2010/main" val="23278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Porsche north Detroit (Detroit, Mi)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0DC404-3466-4994-812E-732423B02F84}"/>
              </a:ext>
            </a:extLst>
          </p:cNvPr>
          <p:cNvSpPr/>
          <p:nvPr/>
        </p:nvSpPr>
        <p:spPr>
          <a:xfrm>
            <a:off x="9293087" y="2690336"/>
            <a:ext cx="2415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Flush Mount Specialty Illumination Solution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17.5’ x 12’ (5.3m x 4.1m)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3C9075-859F-4235-A356-506B62C0336F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E0D2B9-8484-4441-AF23-E58D2D8E2B99}"/>
              </a:ext>
            </a:extLst>
          </p:cNvPr>
          <p:cNvSpPr/>
          <p:nvPr/>
        </p:nvSpPr>
        <p:spPr>
          <a:xfrm>
            <a:off x="9293086" y="2052335"/>
            <a:ext cx="2807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ARCHITECT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Vocon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7400F-456C-E1D8-75C2-FDFF3FB82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26" r="11087" b="23942"/>
          <a:stretch/>
        </p:blipFill>
        <p:spPr>
          <a:xfrm>
            <a:off x="278578" y="615649"/>
            <a:ext cx="8599815" cy="624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Lexus (Temecula, ca)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87C7F-B000-4024-BDBC-5F42CE110264}"/>
              </a:ext>
            </a:extLst>
          </p:cNvPr>
          <p:cNvSpPr/>
          <p:nvPr/>
        </p:nvSpPr>
        <p:spPr>
          <a:xfrm>
            <a:off x="7272794" y="5577077"/>
            <a:ext cx="3103658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SIZE/AREA</a:t>
            </a:r>
            <a:br>
              <a:rPr lang="en-US" sz="1400" dirty="0"/>
            </a:br>
            <a:r>
              <a:rPr lang="en-US" sz="1200" dirty="0"/>
              <a:t>Flush Mount SIS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13.2' X 57.5’ (4.0m x 17.5m) Trapezoid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7DB9F-8232-4E81-9B87-9F1BFA6CB880}"/>
              </a:ext>
            </a:extLst>
          </p:cNvPr>
          <p:cNvSpPr/>
          <p:nvPr/>
        </p:nvSpPr>
        <p:spPr>
          <a:xfrm>
            <a:off x="9964634" y="3385532"/>
            <a:ext cx="17718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rgbClr val="3F3F3F"/>
                </a:solidFill>
                <a:latin typeface="Proxima Nova"/>
              </a:rPr>
              <a:t>ARCHITECT</a:t>
            </a:r>
            <a:br>
              <a:rPr lang="en-US" b="1" dirty="0">
                <a:solidFill>
                  <a:srgbClr val="3F3F3F"/>
                </a:solidFill>
                <a:latin typeface="Proxima Nova"/>
              </a:rPr>
            </a:br>
            <a:r>
              <a:rPr lang="en-US" sz="1200" dirty="0">
                <a:solidFill>
                  <a:srgbClr val="3F3F3F"/>
                </a:solidFill>
                <a:latin typeface="Proxima Nova"/>
              </a:rPr>
              <a:t>Whitfield Associates</a:t>
            </a:r>
          </a:p>
        </p:txBody>
      </p:sp>
      <p:pic>
        <p:nvPicPr>
          <p:cNvPr id="12" name="Picture 11" descr="A car parked inside a building&#10;&#10;Description automatically generated with low confidence">
            <a:extLst>
              <a:ext uri="{FF2B5EF4-FFF2-40B4-BE49-F238E27FC236}">
                <a16:creationId xmlns:a16="http://schemas.microsoft.com/office/drawing/2014/main" id="{56227731-BD6A-6EF3-268A-DCB837CE1B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7884" y="2712834"/>
            <a:ext cx="2616995" cy="2694324"/>
          </a:xfrm>
          <a:prstGeom prst="rect">
            <a:avLst/>
          </a:prstGeom>
        </p:spPr>
      </p:pic>
      <p:pic>
        <p:nvPicPr>
          <p:cNvPr id="14" name="Picture 13" descr="A picture containing building, empty&#10;&#10;Description automatically generated">
            <a:extLst>
              <a:ext uri="{FF2B5EF4-FFF2-40B4-BE49-F238E27FC236}">
                <a16:creationId xmlns:a16="http://schemas.microsoft.com/office/drawing/2014/main" id="{C7203C2C-43A7-84D9-C8C2-72D2CC2744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7885" y="639570"/>
            <a:ext cx="2616995" cy="2015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DE8C5-FF16-E15B-EFF1-AE259AF718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191" y="638552"/>
            <a:ext cx="6805826" cy="6219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C5202C-D1FF-7A00-891E-D8753E143C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9748" y="636243"/>
            <a:ext cx="2121588" cy="20151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403252-29B0-729B-F3F5-72F9110604EB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/>
              <a:t>Presentation Only – Not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22391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1A8D6-8C1B-76EB-38E2-7A6FA5266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SkyLine and </a:t>
            </a:r>
            <a:r>
              <a:rPr lang="en-US" dirty="0" err="1"/>
              <a:t>Skyspan</a:t>
            </a:r>
            <a:r>
              <a:rPr lang="en-US" dirty="0"/>
              <a:t> - </a:t>
            </a:r>
            <a:r>
              <a:rPr lang="en-US" b="1" u="sng" dirty="0"/>
              <a:t>pricing exclusions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02C86-F13E-4E73-E5DF-1F8E2A6C7845}"/>
              </a:ext>
            </a:extLst>
          </p:cNvPr>
          <p:cNvSpPr txBox="1"/>
          <p:nvPr/>
        </p:nvSpPr>
        <p:spPr>
          <a:xfrm>
            <a:off x="565425" y="885401"/>
            <a:ext cx="5058999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Cooledge Pricing Does </a:t>
            </a:r>
            <a:r>
              <a:rPr lang="en-US" b="1" u="sng" dirty="0"/>
              <a:t>Not</a:t>
            </a:r>
            <a:r>
              <a:rPr lang="en-US" b="1" dirty="0"/>
              <a:t> Include:</a:t>
            </a:r>
            <a:endParaRPr lang="en-US" dirty="0"/>
          </a:p>
          <a:p>
            <a:endParaRPr lang="en-US" sz="1600" b="1" dirty="0"/>
          </a:p>
          <a:p>
            <a:r>
              <a:rPr lang="en-US" sz="1600" b="1" dirty="0"/>
              <a:t>SkySpan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Remote mounting of drivers or control modules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Electrical connections to power supplies and control modules to fixture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Low voltage wiring or connections to fixtures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 Lifts or scaffolding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Construction of recessed cavity (Flush Mount)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Threaded Rod for suspended fixtures (Suspended)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b="1" dirty="0"/>
              <a:t>SkyLine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Remote mounting of drivers or control modules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Electrical connections to power supplies and control modules to fixtures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 Lifts or scaffolding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Threaded Rod for suspended fixtures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00FB9-AD50-E099-41A7-1F4C0A2E2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860" y="885402"/>
            <a:ext cx="4552293" cy="2543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66810C-D2C5-CD07-36C6-5E655519EF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25416"/>
          <a:stretch/>
        </p:blipFill>
        <p:spPr>
          <a:xfrm>
            <a:off x="6488859" y="3896523"/>
            <a:ext cx="4552293" cy="226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0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Ferrari showroom (</a:t>
            </a:r>
            <a:r>
              <a:rPr lang="en-CA" dirty="0" err="1"/>
              <a:t>calgary</a:t>
            </a:r>
            <a:r>
              <a:rPr lang="en-CA" dirty="0"/>
              <a:t>, ab)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7DD927-A782-488F-8FDA-11741D5A9B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578" y="617337"/>
            <a:ext cx="8351520" cy="5051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79736-03DA-410E-9E4F-27E062DC53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7280" y="2969623"/>
            <a:ext cx="3194056" cy="2699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51652-E3B7-4895-8EEC-091E3FDF2A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280" y="617337"/>
            <a:ext cx="3194056" cy="22809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987C7F-B000-4024-BDBC-5F42CE110264}"/>
              </a:ext>
            </a:extLst>
          </p:cNvPr>
          <p:cNvSpPr/>
          <p:nvPr/>
        </p:nvSpPr>
        <p:spPr>
          <a:xfrm>
            <a:off x="5595161" y="5732460"/>
            <a:ext cx="357496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1000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sqft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(93 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&gt;&gt; 8 Flush Mount SIS 17’x7’ (5.25m x 2.20m)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C14E12-B48F-4A56-A659-349A8CDCAA8F}"/>
              </a:ext>
            </a:extLst>
          </p:cNvPr>
          <p:cNvSpPr/>
          <p:nvPr/>
        </p:nvSpPr>
        <p:spPr>
          <a:xfrm>
            <a:off x="3021874" y="5732460"/>
            <a:ext cx="26125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PROJECT MANAGEMENT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Thinc-design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CLIENT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Ferrari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Maserat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of Alberta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7DB9F-8232-4E81-9B87-9F1BFA6CB880}"/>
              </a:ext>
            </a:extLst>
          </p:cNvPr>
          <p:cNvSpPr/>
          <p:nvPr/>
        </p:nvSpPr>
        <p:spPr>
          <a:xfrm>
            <a:off x="627114" y="5732460"/>
            <a:ext cx="22555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ARCHITECT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T.i.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 Studios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LIGHTING DESIGN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Optics Lighting</a:t>
            </a:r>
          </a:p>
        </p:txBody>
      </p:sp>
    </p:spTree>
    <p:extLst>
      <p:ext uri="{BB962C8B-B14F-4D97-AF65-F5344CB8AC3E}">
        <p14:creationId xmlns:p14="http://schemas.microsoft.com/office/powerpoint/2010/main" val="237321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Mag Ferrari showroom – tunable white (Dublin, oh)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87C7F-B000-4024-BDBC-5F42CE110264}"/>
              </a:ext>
            </a:extLst>
          </p:cNvPr>
          <p:cNvSpPr/>
          <p:nvPr/>
        </p:nvSpPr>
        <p:spPr>
          <a:xfrm>
            <a:off x="8872517" y="3235927"/>
            <a:ext cx="261257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430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sqft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(93 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4 Flush Mount 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3 @ 17’x7’ (5.25m x 2.20m)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1 @ 15.5’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dia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(4.7m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dia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7DB9F-8232-4E81-9B87-9F1BFA6CB880}"/>
              </a:ext>
            </a:extLst>
          </p:cNvPr>
          <p:cNvSpPr/>
          <p:nvPr/>
        </p:nvSpPr>
        <p:spPr>
          <a:xfrm>
            <a:off x="8872517" y="2660234"/>
            <a:ext cx="22555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ARCHITECT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Archall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 Architects, LLC</a:t>
            </a:r>
          </a:p>
        </p:txBody>
      </p:sp>
      <p:pic>
        <p:nvPicPr>
          <p:cNvPr id="7" name="Picture 6" descr="A red car in a showroom&#10;&#10;Description automatically generated with low confidence">
            <a:extLst>
              <a:ext uri="{FF2B5EF4-FFF2-40B4-BE49-F238E27FC236}">
                <a16:creationId xmlns:a16="http://schemas.microsoft.com/office/drawing/2014/main" id="{A7743999-63F7-E258-4DBE-5E17BE271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8" y="621792"/>
            <a:ext cx="8266176" cy="62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Aston martin (</a:t>
            </a:r>
            <a:r>
              <a:rPr lang="en-CA" dirty="0" err="1"/>
              <a:t>dallas</a:t>
            </a:r>
            <a:r>
              <a:rPr lang="en-CA" dirty="0"/>
              <a:t>, </a:t>
            </a:r>
            <a:r>
              <a:rPr lang="en-CA" dirty="0" err="1"/>
              <a:t>tx</a:t>
            </a:r>
            <a:r>
              <a:rPr lang="en-CA" dirty="0"/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0DC404-3466-4994-812E-732423B02F84}"/>
              </a:ext>
            </a:extLst>
          </p:cNvPr>
          <p:cNvSpPr/>
          <p:nvPr/>
        </p:nvSpPr>
        <p:spPr>
          <a:xfrm>
            <a:off x="3857824" y="6238417"/>
            <a:ext cx="18165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CLIENT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Aston Martin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EE19D-C941-4FCF-98A7-8751922664C3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pic>
        <p:nvPicPr>
          <p:cNvPr id="4" name="Picture 3" descr="A picture containing text, car, furniture&#10;&#10;Description automatically generated">
            <a:extLst>
              <a:ext uri="{FF2B5EF4-FFF2-40B4-BE49-F238E27FC236}">
                <a16:creationId xmlns:a16="http://schemas.microsoft.com/office/drawing/2014/main" id="{4B3C453F-E6DF-9C8A-8255-21DF5A3088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577" y="610902"/>
            <a:ext cx="11092429" cy="5542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FCF4C3-B74A-76F9-68B0-A35A4AFFA91E}"/>
              </a:ext>
            </a:extLst>
          </p:cNvPr>
          <p:cNvSpPr txBox="1"/>
          <p:nvPr/>
        </p:nvSpPr>
        <p:spPr>
          <a:xfrm>
            <a:off x="5915027" y="6240346"/>
            <a:ext cx="406048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Flush Mount SIS (Tunable White: 24’ X </a:t>
            </a: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12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’ (</a:t>
            </a: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7.3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m x 3.7m)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705C72-B32A-0170-6A66-219F2EF456E4}"/>
              </a:ext>
            </a:extLst>
          </p:cNvPr>
          <p:cNvSpPr/>
          <p:nvPr/>
        </p:nvSpPr>
        <p:spPr>
          <a:xfrm>
            <a:off x="895350" y="6238418"/>
            <a:ext cx="23336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LIGHTING DESIGN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Scott </a:t>
            </a:r>
            <a:r>
              <a:rPr lang="en-US" sz="1200" dirty="0" err="1">
                <a:solidFill>
                  <a:srgbClr val="3F3F3F"/>
                </a:solidFill>
                <a:latin typeface="Proxima Nova Light"/>
              </a:rPr>
              <a:t>Oldner</a:t>
            </a:r>
            <a:r>
              <a:rPr lang="en-US" sz="1200" dirty="0">
                <a:solidFill>
                  <a:srgbClr val="3F3F3F"/>
                </a:solidFill>
                <a:latin typeface="Proxima Nova Light"/>
              </a:rPr>
              <a:t> Lighting Design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Audi Omaha – vehicle handover (</a:t>
            </a:r>
            <a:r>
              <a:rPr lang="en-CA" dirty="0" err="1"/>
              <a:t>omaha</a:t>
            </a:r>
            <a:r>
              <a:rPr lang="en-CA" dirty="0"/>
              <a:t>, ne)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0DC404-3466-4994-812E-732423B02F84}"/>
              </a:ext>
            </a:extLst>
          </p:cNvPr>
          <p:cNvSpPr/>
          <p:nvPr/>
        </p:nvSpPr>
        <p:spPr>
          <a:xfrm>
            <a:off x="9212185" y="3547125"/>
            <a:ext cx="2549580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ARCHITECT</a:t>
            </a:r>
            <a:br>
              <a:rPr lang="en-US" sz="1400" dirty="0"/>
            </a:br>
            <a:r>
              <a:rPr lang="en-US" sz="1200" dirty="0"/>
              <a:t>Carlson West </a:t>
            </a:r>
            <a:r>
              <a:rPr lang="en-US" sz="1200" dirty="0" err="1"/>
              <a:t>Povondra</a:t>
            </a:r>
            <a:r>
              <a:rPr lang="en-US" sz="1200" dirty="0"/>
              <a:t> Architects</a:t>
            </a:r>
          </a:p>
          <a:p>
            <a:pPr lvl="0">
              <a:spcAft>
                <a:spcPts val="600"/>
              </a:spcAft>
            </a:pPr>
            <a:r>
              <a:rPr lang="en-US" sz="1400" b="1" dirty="0">
                <a:solidFill>
                  <a:srgbClr val="3F3F3F"/>
                </a:solidFill>
              </a:rPr>
              <a:t>LIGHTING DESIGN</a:t>
            </a:r>
            <a:br>
              <a:rPr lang="en-US" sz="1400" dirty="0">
                <a:solidFill>
                  <a:srgbClr val="3F3F3F"/>
                </a:solidFill>
              </a:rPr>
            </a:br>
            <a:r>
              <a:rPr lang="en-US" sz="1200" dirty="0">
                <a:solidFill>
                  <a:srgbClr val="3F3F3F"/>
                </a:solidFill>
              </a:rPr>
              <a:t>Morrissey Engineering</a:t>
            </a:r>
            <a:endParaRPr lang="en-US" sz="1400" b="1" dirty="0"/>
          </a:p>
          <a:p>
            <a:pPr lvl="0">
              <a:spcAft>
                <a:spcPts val="600"/>
              </a:spcAft>
            </a:pPr>
            <a:r>
              <a:rPr lang="en-US" sz="1400" b="1" dirty="0"/>
              <a:t>SIZE/AREA</a:t>
            </a:r>
            <a:br>
              <a:rPr lang="en-US" sz="1400" dirty="0"/>
            </a:br>
            <a:r>
              <a:rPr lang="en-US" sz="1200" dirty="0"/>
              <a:t>2 @ </a:t>
            </a:r>
            <a:r>
              <a:rPr lang="en-US" sz="1200" dirty="0">
                <a:solidFill>
                  <a:srgbClr val="3F3F3F"/>
                </a:solidFill>
              </a:rPr>
              <a:t>21’ x 12’ (6.4m x 3.7m)</a:t>
            </a:r>
            <a:endParaRPr lang="en-US" sz="1200" dirty="0"/>
          </a:p>
          <a:p>
            <a:pPr>
              <a:spcAft>
                <a:spcPts val="600"/>
              </a:spcAft>
            </a:pPr>
            <a:r>
              <a:rPr lang="en-US" sz="1200" dirty="0"/>
              <a:t>504 </a:t>
            </a:r>
            <a:r>
              <a:rPr lang="en-US" sz="1200" dirty="0" err="1"/>
              <a:t>sqft</a:t>
            </a:r>
            <a:r>
              <a:rPr lang="en-US" sz="1200" dirty="0"/>
              <a:t> (47 m</a:t>
            </a:r>
            <a:r>
              <a:rPr lang="en-US" sz="1200" baseline="30000" dirty="0"/>
              <a:t>2</a:t>
            </a:r>
            <a:r>
              <a:rPr lang="en-US" sz="1200" dirty="0"/>
              <a:t>)</a:t>
            </a:r>
          </a:p>
        </p:txBody>
      </p:sp>
      <p:pic>
        <p:nvPicPr>
          <p:cNvPr id="4" name="Picture 3" descr="A blue car parked in front of a building&#10;&#10;Description automatically generated">
            <a:extLst>
              <a:ext uri="{FF2B5EF4-FFF2-40B4-BE49-F238E27FC236}">
                <a16:creationId xmlns:a16="http://schemas.microsoft.com/office/drawing/2014/main" id="{F5D35FD8-C4D9-41F8-8FF9-493119E891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530" y="637310"/>
            <a:ext cx="2724805" cy="2554055"/>
          </a:xfrm>
          <a:prstGeom prst="rect">
            <a:avLst/>
          </a:prstGeom>
        </p:spPr>
      </p:pic>
      <p:pic>
        <p:nvPicPr>
          <p:cNvPr id="9" name="Picture 8" descr="A car parked inside a building&#10;&#10;Description automatically generated with low confidence">
            <a:extLst>
              <a:ext uri="{FF2B5EF4-FFF2-40B4-BE49-F238E27FC236}">
                <a16:creationId xmlns:a16="http://schemas.microsoft.com/office/drawing/2014/main" id="{AEE4C94D-91A4-48BE-B737-AA133ED7C3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578" y="637310"/>
            <a:ext cx="8826511" cy="62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Keyes </a:t>
            </a:r>
            <a:r>
              <a:rPr lang="en-CA" dirty="0" err="1"/>
              <a:t>honda</a:t>
            </a:r>
            <a:r>
              <a:rPr lang="en-CA" dirty="0"/>
              <a:t> (van </a:t>
            </a:r>
            <a:r>
              <a:rPr lang="en-CA" dirty="0" err="1"/>
              <a:t>nuys</a:t>
            </a:r>
            <a:r>
              <a:rPr lang="en-CA" dirty="0"/>
              <a:t>, ca)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0DC404-3466-4994-812E-732423B02F84}"/>
              </a:ext>
            </a:extLst>
          </p:cNvPr>
          <p:cNvSpPr/>
          <p:nvPr/>
        </p:nvSpPr>
        <p:spPr>
          <a:xfrm>
            <a:off x="8917621" y="4159028"/>
            <a:ext cx="27422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400" b="1" dirty="0"/>
              <a:t>SIZE/AREA</a:t>
            </a:r>
            <a:br>
              <a:rPr lang="en-US" sz="1400" dirty="0"/>
            </a:br>
            <a:r>
              <a:rPr lang="en-US" sz="1200" dirty="0">
                <a:solidFill>
                  <a:srgbClr val="3F3F3F"/>
                </a:solidFill>
              </a:rPr>
              <a:t>Specialty Illumination Solution (“SIS”) - Suspended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3F3F3F"/>
                </a:solidFill>
              </a:rPr>
              <a:t>4 @ 10’ </a:t>
            </a:r>
            <a:r>
              <a:rPr lang="en-US" sz="1100" dirty="0" err="1">
                <a:solidFill>
                  <a:srgbClr val="3F3F3F"/>
                </a:solidFill>
              </a:rPr>
              <a:t>dia</a:t>
            </a:r>
            <a:r>
              <a:rPr lang="en-US" sz="1100" dirty="0">
                <a:solidFill>
                  <a:srgbClr val="3F3F3F"/>
                </a:solidFill>
              </a:rPr>
              <a:t> (3.0m </a:t>
            </a:r>
            <a:r>
              <a:rPr lang="en-US" sz="1100" dirty="0" err="1">
                <a:solidFill>
                  <a:srgbClr val="3F3F3F"/>
                </a:solidFill>
              </a:rPr>
              <a:t>dia</a:t>
            </a:r>
            <a:r>
              <a:rPr lang="en-US" sz="1100" dirty="0">
                <a:solidFill>
                  <a:srgbClr val="3F3F3F"/>
                </a:solidFill>
              </a:rPr>
              <a:t>)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3F3F3F"/>
                </a:solidFill>
              </a:rPr>
              <a:t>10 @ 6’ </a:t>
            </a:r>
            <a:r>
              <a:rPr lang="en-US" sz="1100" dirty="0" err="1">
                <a:solidFill>
                  <a:srgbClr val="3F3F3F"/>
                </a:solidFill>
              </a:rPr>
              <a:t>dia</a:t>
            </a:r>
            <a:r>
              <a:rPr lang="en-US" sz="1100" dirty="0">
                <a:solidFill>
                  <a:srgbClr val="3F3F3F"/>
                </a:solidFill>
              </a:rPr>
              <a:t> (1.8m </a:t>
            </a:r>
            <a:r>
              <a:rPr lang="en-US" sz="1100" dirty="0" err="1">
                <a:solidFill>
                  <a:srgbClr val="3F3F3F"/>
                </a:solidFill>
              </a:rPr>
              <a:t>dia</a:t>
            </a:r>
            <a:r>
              <a:rPr lang="en-US" sz="1100" dirty="0">
                <a:solidFill>
                  <a:srgbClr val="3F3F3F"/>
                </a:solidFill>
              </a:rPr>
              <a:t>)</a:t>
            </a:r>
            <a:endParaRPr lang="en-US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3C9075-859F-4235-A356-506B62C0336F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/>
              <a:t>Presentation Only – Not for Publication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E0D2B9-8484-4441-AF23-E58D2D8E2B99}"/>
              </a:ext>
            </a:extLst>
          </p:cNvPr>
          <p:cNvSpPr/>
          <p:nvPr/>
        </p:nvSpPr>
        <p:spPr>
          <a:xfrm>
            <a:off x="8917621" y="3453988"/>
            <a:ext cx="23014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ARCHITECT</a:t>
            </a:r>
            <a:br>
              <a:rPr lang="en-US" sz="1400" dirty="0"/>
            </a:br>
            <a:r>
              <a:rPr lang="en-US" sz="1200" dirty="0"/>
              <a:t>Dennis Flynn Architects</a:t>
            </a:r>
          </a:p>
        </p:txBody>
      </p:sp>
      <p:pic>
        <p:nvPicPr>
          <p:cNvPr id="5" name="Picture 4" descr="A car showroom with many round lights&#10;&#10;Description automatically generated">
            <a:extLst>
              <a:ext uri="{FF2B5EF4-FFF2-40B4-BE49-F238E27FC236}">
                <a16:creationId xmlns:a16="http://schemas.microsoft.com/office/drawing/2014/main" id="{4D403EF8-7857-0DA5-9455-65EDB50EE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68"/>
          <a:stretch/>
        </p:blipFill>
        <p:spPr>
          <a:xfrm>
            <a:off x="278579" y="615463"/>
            <a:ext cx="3934314" cy="6242538"/>
          </a:xfrm>
          <a:prstGeom prst="rect">
            <a:avLst/>
          </a:prstGeom>
        </p:spPr>
      </p:pic>
      <p:pic>
        <p:nvPicPr>
          <p:cNvPr id="8" name="Picture 7" descr="A car dealership with many lights&#10;&#10;Description automatically generated">
            <a:extLst>
              <a:ext uri="{FF2B5EF4-FFF2-40B4-BE49-F238E27FC236}">
                <a16:creationId xmlns:a16="http://schemas.microsoft.com/office/drawing/2014/main" id="{AB7FEA2A-F372-6627-E28B-37F43A7423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2406" y="615462"/>
            <a:ext cx="4402238" cy="6242538"/>
          </a:xfrm>
          <a:prstGeom prst="rect">
            <a:avLst/>
          </a:prstGeom>
        </p:spPr>
      </p:pic>
      <p:pic>
        <p:nvPicPr>
          <p:cNvPr id="9" name="Picture 8" descr="A car dealership with many lights&#10;&#10;Description automatically generated">
            <a:extLst>
              <a:ext uri="{FF2B5EF4-FFF2-40B4-BE49-F238E27FC236}">
                <a16:creationId xmlns:a16="http://schemas.microsoft.com/office/drawing/2014/main" id="{8077C8A1-228E-77C6-7795-96CE2ACFB0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1953" y="1041995"/>
            <a:ext cx="3181330" cy="18196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86D7E3-E0EF-924D-E1F3-E88FA0C88DA5}"/>
              </a:ext>
            </a:extLst>
          </p:cNvPr>
          <p:cNvSpPr txBox="1"/>
          <p:nvPr/>
        </p:nvSpPr>
        <p:spPr>
          <a:xfrm>
            <a:off x="9140112" y="1951807"/>
            <a:ext cx="23257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Custom “Faux Wood” Finish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AC3C95-1D11-50C5-56AE-C5CAB3510306}"/>
              </a:ext>
            </a:extLst>
          </p:cNvPr>
          <p:cNvCxnSpPr>
            <a:cxnSpLocks/>
          </p:cNvCxnSpPr>
          <p:nvPr/>
        </p:nvCxnSpPr>
        <p:spPr>
          <a:xfrm flipH="1" flipV="1">
            <a:off x="10068339" y="1341783"/>
            <a:ext cx="109331" cy="506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5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of America </a:t>
            </a:r>
            <a:r>
              <a:rPr lang="en-CA" dirty="0"/>
              <a:t>(palm springs, ca)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255157-2E1E-430B-A5A2-180CCD1F75F7}"/>
              </a:ext>
            </a:extLst>
          </p:cNvPr>
          <p:cNvSpPr/>
          <p:nvPr/>
        </p:nvSpPr>
        <p:spPr>
          <a:xfrm>
            <a:off x="8845483" y="4610497"/>
            <a:ext cx="153552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ARCHITECT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Gensler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12F35C-AA9C-47BD-9F53-734BF95F955A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BDD676-1D92-E9E2-F40B-D61CB236B1B3}"/>
              </a:ext>
            </a:extLst>
          </p:cNvPr>
          <p:cNvSpPr txBox="1"/>
          <p:nvPr/>
        </p:nvSpPr>
        <p:spPr>
          <a:xfrm>
            <a:off x="8845483" y="5102940"/>
            <a:ext cx="2728518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Luminous Ceiling – Flush Mount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11 @ 82”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dia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(2.1m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dia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Supplemental Lighting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(Exterior/Interior)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33160-BFED-99DB-C88A-987AF0482D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352" y="607041"/>
            <a:ext cx="3272638" cy="1396858"/>
          </a:xfrm>
          <a:prstGeom prst="rect">
            <a:avLst/>
          </a:prstGeom>
        </p:spPr>
      </p:pic>
      <p:pic>
        <p:nvPicPr>
          <p:cNvPr id="10" name="Picture 9" descr="A room with a blue wall and white walls&#10;&#10;Description automatically generated">
            <a:extLst>
              <a:ext uri="{FF2B5EF4-FFF2-40B4-BE49-F238E27FC236}">
                <a16:creationId xmlns:a16="http://schemas.microsoft.com/office/drawing/2014/main" id="{B34B8707-720A-A097-E7A3-9A0754CD29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154" y="607040"/>
            <a:ext cx="8383639" cy="6250959"/>
          </a:xfrm>
          <a:prstGeom prst="rect">
            <a:avLst/>
          </a:prstGeom>
        </p:spPr>
      </p:pic>
      <p:pic>
        <p:nvPicPr>
          <p:cNvPr id="13" name="Picture 12" descr="A room with chairs and tables&#10;&#10;Description automatically generated">
            <a:extLst>
              <a:ext uri="{FF2B5EF4-FFF2-40B4-BE49-F238E27FC236}">
                <a16:creationId xmlns:a16="http://schemas.microsoft.com/office/drawing/2014/main" id="{AAF1C530-A1EA-88A5-ED6B-7932EA2A1F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352" y="2027406"/>
            <a:ext cx="3272638" cy="24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8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E2709-F32C-2797-1AB0-9D6F72749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7AAA-47AF-10AD-1CCB-1424EDDE0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fitness – </a:t>
            </a:r>
            <a:r>
              <a:rPr lang="en-US" dirty="0" err="1"/>
              <a:t>braun</a:t>
            </a:r>
            <a:r>
              <a:rPr lang="en-US" dirty="0"/>
              <a:t> </a:t>
            </a:r>
            <a:r>
              <a:rPr lang="en-US" dirty="0" err="1"/>
              <a:t>rd</a:t>
            </a:r>
            <a:r>
              <a:rPr lang="en-US" dirty="0"/>
              <a:t> </a:t>
            </a:r>
            <a:r>
              <a:rPr lang="en-CA" dirty="0"/>
              <a:t>(</a:t>
            </a:r>
            <a:r>
              <a:rPr lang="en-CA" dirty="0" err="1"/>
              <a:t>san</a:t>
            </a:r>
            <a:r>
              <a:rPr lang="en-CA" dirty="0"/>
              <a:t> Antonio, </a:t>
            </a:r>
            <a:r>
              <a:rPr lang="en-CA" dirty="0" err="1"/>
              <a:t>tx</a:t>
            </a:r>
            <a:r>
              <a:rPr lang="en-CA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E7191B-3512-7FAC-F909-11B0E563C2B8}"/>
              </a:ext>
            </a:extLst>
          </p:cNvPr>
          <p:cNvSpPr/>
          <p:nvPr/>
        </p:nvSpPr>
        <p:spPr>
          <a:xfrm>
            <a:off x="6757260" y="5843970"/>
            <a:ext cx="249326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FABRILum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Rectangles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8 @ RL (4’x8’/1.2mx2.4m)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9452F4-0A46-0D77-BFFF-476C96E2AA1E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pic>
        <p:nvPicPr>
          <p:cNvPr id="6" name="Picture 5" descr="A room with exercise machines&#10;&#10;AI-generated content may be incorrect.">
            <a:extLst>
              <a:ext uri="{FF2B5EF4-FFF2-40B4-BE49-F238E27FC236}">
                <a16:creationId xmlns:a16="http://schemas.microsoft.com/office/drawing/2014/main" id="{79E8F729-5734-7622-C034-C8047C7B7A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78" y="637003"/>
            <a:ext cx="5741222" cy="6220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F29299-7732-9831-F998-E164F6719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0" y="637003"/>
            <a:ext cx="5853436" cy="508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9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CA40E-B871-139A-4B9B-5971A34B5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LeT’s</a:t>
            </a:r>
            <a:r>
              <a:rPr lang="en-US" dirty="0"/>
              <a:t> work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BD60A-C9E0-6647-0DAA-6BB33C0DA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Strategy session on local national brands and/or influencers</a:t>
            </a:r>
          </a:p>
          <a:p>
            <a:r>
              <a:rPr lang="en-US" sz="2400" dirty="0"/>
              <a:t>Joint calls</a:t>
            </a:r>
          </a:p>
          <a:p>
            <a:r>
              <a:rPr lang="en-US" sz="2400" dirty="0"/>
              <a:t>AIA presentations</a:t>
            </a:r>
          </a:p>
          <a:p>
            <a:r>
              <a:rPr lang="en-US" sz="2400" dirty="0"/>
              <a:t>Cooledge is happy to pay appropriately proportional to the work being done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Jason Rakip – </a:t>
            </a:r>
            <a:r>
              <a:rPr lang="en-US" dirty="0">
                <a:hlinkClick r:id="rId2"/>
              </a:rPr>
              <a:t>Jason.Rakip@cooledgelighting.com</a:t>
            </a:r>
            <a:r>
              <a:rPr lang="en-US" dirty="0"/>
              <a:t>   617.620.6177</a:t>
            </a:r>
          </a:p>
          <a:p>
            <a:r>
              <a:rPr lang="en-US" dirty="0"/>
              <a:t>Zack Sims – </a:t>
            </a:r>
            <a:r>
              <a:rPr lang="en-US" dirty="0">
                <a:hlinkClick r:id="rId3"/>
              </a:rPr>
              <a:t>Zachary.sims@cooledgelighting.com</a:t>
            </a:r>
            <a:endParaRPr lang="en-US" dirty="0"/>
          </a:p>
          <a:p>
            <a:r>
              <a:rPr lang="en-US" dirty="0"/>
              <a:t>Brian Rakip – </a:t>
            </a:r>
            <a:r>
              <a:rPr lang="en-US" dirty="0">
                <a:hlinkClick r:id="rId4"/>
              </a:rPr>
              <a:t>Brian.Rakip@cooledgelighting.com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31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4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143AC-E875-FCF3-A114-95B625CB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 Guidelines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07AA14-746E-D53A-8A80-4C4CDBF22E48}"/>
              </a:ext>
            </a:extLst>
          </p:cNvPr>
          <p:cNvSpPr txBox="1"/>
          <p:nvPr/>
        </p:nvSpPr>
        <p:spPr>
          <a:xfrm>
            <a:off x="698738" y="702115"/>
            <a:ext cx="1040345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Hold For Release 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Prompts Design Team to develop submittals (SkySpan, Bespoke, and SkyLine)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 not necessarily lock in pricing (Budget Quote)</a:t>
            </a:r>
          </a:p>
          <a:p>
            <a:r>
              <a:rPr lang="en-US" u="sng" dirty="0"/>
              <a:t>Released Orders (Pending Approval)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 approved submittal, 50% deposit, and complete BOM prior to ordering material and production (SkySpan, Bespoke, and SkyLine)</a:t>
            </a:r>
          </a:p>
          <a:p>
            <a:r>
              <a:rPr lang="en-US" u="sng" dirty="0"/>
              <a:t>Orders Released to Fulfillment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changes allowed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Non-cancellable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Cooledge to coordinate delivery and installation schedules (SkySpan and SkyLine)</a:t>
            </a:r>
          </a:p>
          <a:p>
            <a:endParaRPr lang="en-US" dirty="0"/>
          </a:p>
          <a:p>
            <a:r>
              <a:rPr lang="en-US" dirty="0"/>
              <a:t>POs addressed to: Cooledge Lighting, Inc.</a:t>
            </a:r>
          </a:p>
          <a:p>
            <a:r>
              <a:rPr lang="en-US" dirty="0"/>
              <a:t>		110-13551 Commerce Parkway</a:t>
            </a:r>
          </a:p>
          <a:p>
            <a:r>
              <a:rPr lang="en-US" dirty="0"/>
              <a:t>		Richmond, British Columbia</a:t>
            </a:r>
          </a:p>
          <a:p>
            <a:r>
              <a:rPr lang="en-US" dirty="0"/>
              <a:t>		Canada V6V 2L1</a:t>
            </a:r>
          </a:p>
          <a:p>
            <a:endParaRPr lang="en-US" dirty="0"/>
          </a:p>
          <a:p>
            <a:r>
              <a:rPr lang="en-US" u="sng" dirty="0"/>
              <a:t>Lighting Only and FABRILum Orders under $25K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Quoted and processed through CLDI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 addressed to: Cooledge Lighting Distribution, Inc</a:t>
            </a:r>
          </a:p>
          <a:p>
            <a:r>
              <a:rPr lang="en-US" dirty="0"/>
              <a:t>		    PO Box 4319</a:t>
            </a:r>
          </a:p>
          <a:p>
            <a:r>
              <a:rPr lang="en-US" dirty="0"/>
              <a:t>		    Itasca, IL 60143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3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5C0FE-7A05-BB80-1DC2-919F001CF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8081" y="2535572"/>
            <a:ext cx="4671328" cy="1786856"/>
          </a:xfrm>
        </p:spPr>
        <p:txBody>
          <a:bodyPr/>
          <a:lstStyle/>
          <a:p>
            <a:r>
              <a:rPr lang="en-US" dirty="0"/>
              <a:t>Installation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1DECE-6939-A965-CA10-1F0D722E7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E3705-78E9-4E11-1176-EF98156E75C6}"/>
              </a:ext>
            </a:extLst>
          </p:cNvPr>
          <p:cNvSpPr txBox="1"/>
          <p:nvPr/>
        </p:nvSpPr>
        <p:spPr>
          <a:xfrm>
            <a:off x="2951672" y="5267048"/>
            <a:ext cx="6288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Scope &amp; Installation</a:t>
            </a:r>
          </a:p>
        </p:txBody>
      </p:sp>
    </p:spTree>
    <p:extLst>
      <p:ext uri="{BB962C8B-B14F-4D97-AF65-F5344CB8AC3E}">
        <p14:creationId xmlns:p14="http://schemas.microsoft.com/office/powerpoint/2010/main" val="394867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">
      <a:dk1>
        <a:srgbClr val="3F3F3F"/>
      </a:dk1>
      <a:lt1>
        <a:srgbClr val="FFFFFF"/>
      </a:lt1>
      <a:dk2>
        <a:srgbClr val="44546A"/>
      </a:dk2>
      <a:lt2>
        <a:srgbClr val="E7E6E6"/>
      </a:lt2>
      <a:accent1>
        <a:srgbClr val="898D8D"/>
      </a:accent1>
      <a:accent2>
        <a:srgbClr val="666666"/>
      </a:accent2>
      <a:accent3>
        <a:srgbClr val="7785B9"/>
      </a:accent3>
      <a:accent4>
        <a:srgbClr val="4F537E"/>
      </a:accent4>
      <a:accent5>
        <a:srgbClr val="FFB15E"/>
      </a:accent5>
      <a:accent6>
        <a:srgbClr val="FF6938"/>
      </a:accent6>
      <a:hlink>
        <a:srgbClr val="FF8048"/>
      </a:hlink>
      <a:folHlink>
        <a:srgbClr val="954F72"/>
      </a:folHlink>
    </a:clrScheme>
    <a:fontScheme name="Custom 1">
      <a:majorFont>
        <a:latin typeface="Montserrat Light"/>
        <a:ea typeface=""/>
        <a:cs typeface=""/>
      </a:majorFont>
      <a:minorFont>
        <a:latin typeface="Proxima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Cooledge Template_Splice</Template>
  <TotalTime>17387</TotalTime>
  <Words>3989</Words>
  <Application>Microsoft Office PowerPoint</Application>
  <PresentationFormat>Widescreen</PresentationFormat>
  <Paragraphs>691</Paragraphs>
  <Slides>78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Arial</vt:lpstr>
      <vt:lpstr>Calibri</vt:lpstr>
      <vt:lpstr>Montserrat Light</vt:lpstr>
      <vt:lpstr>Proxima Nova</vt:lpstr>
      <vt:lpstr>Proxima Nova Light</vt:lpstr>
      <vt:lpstr>1_Office Theme</vt:lpstr>
      <vt:lpstr>Champions program  training #2</vt:lpstr>
      <vt:lpstr>Presentation 2 - Outline</vt:lpstr>
      <vt:lpstr>Pricing </vt:lpstr>
      <vt:lpstr>pricing</vt:lpstr>
      <vt:lpstr>Quote requirements</vt:lpstr>
      <vt:lpstr>SkyLine, Skyspan - pricing inclusions</vt:lpstr>
      <vt:lpstr>SkyLine and Skyspan - pricing exclusions</vt:lpstr>
      <vt:lpstr>Ordering Guidelines </vt:lpstr>
      <vt:lpstr>Installation </vt:lpstr>
      <vt:lpstr>PowerPoint Presentation</vt:lpstr>
      <vt:lpstr>Flush mount installation </vt:lpstr>
      <vt:lpstr>Tile installation</vt:lpstr>
      <vt:lpstr>Profile Installation</vt:lpstr>
      <vt:lpstr>Fabric installation </vt:lpstr>
      <vt:lpstr>Methodist dallas medical center boardroom</vt:lpstr>
      <vt:lpstr>Flush mount - Ec tile installation</vt:lpstr>
      <vt:lpstr>Flush mount – cooledge tile installation</vt:lpstr>
      <vt:lpstr>Suspended Skyspan</vt:lpstr>
      <vt:lpstr>Surface Skyspan</vt:lpstr>
      <vt:lpstr>Flush mount timeline</vt:lpstr>
      <vt:lpstr>Opportunities </vt:lpstr>
      <vt:lpstr>Competitors… opportunities to cross!!!</vt:lpstr>
      <vt:lpstr>Competitors</vt:lpstr>
      <vt:lpstr>Luminous surface drawings</vt:lpstr>
      <vt:lpstr>Luminous surface drawings  </vt:lpstr>
      <vt:lpstr>Wall mounted applications</vt:lpstr>
      <vt:lpstr>Drawings for Interruptions</vt:lpstr>
      <vt:lpstr>Where to find Stretch ceiling opportunities  on Drawings</vt:lpstr>
      <vt:lpstr>luminous surfaces Terms and Definitions</vt:lpstr>
      <vt:lpstr>Hot stretch membrane vs. cold stretch fabric</vt:lpstr>
      <vt:lpstr>PowerPoint Presentation</vt:lpstr>
      <vt:lpstr>National Accounts</vt:lpstr>
      <vt:lpstr>Cooledge National Account Strategy</vt:lpstr>
      <vt:lpstr>ecosystem</vt:lpstr>
      <vt:lpstr>Fashion, Cosmetic, Tech  - Zack SIMs</vt:lpstr>
      <vt:lpstr>Tiffany &amp; co</vt:lpstr>
      <vt:lpstr>Givenchy north park (dallas, tx)</vt:lpstr>
      <vt:lpstr>Bape American dream mall (east Rutherford, nj)</vt:lpstr>
      <vt:lpstr>Adidas – Las Vegas</vt:lpstr>
      <vt:lpstr>Ysl rive droite (paris, fr)</vt:lpstr>
      <vt:lpstr>Ysl champs elysee (paris, france)</vt:lpstr>
      <vt:lpstr>YSL meatpacking district (new York)</vt:lpstr>
      <vt:lpstr>Skims galleria (Houston, tx)</vt:lpstr>
      <vt:lpstr>The webster Fontainebleau (las vegas, nv)</vt:lpstr>
      <vt:lpstr>Balenciaga American dream mall (east Rutherford, nj)</vt:lpstr>
      <vt:lpstr>Prada ion orchard (Singapore)</vt:lpstr>
      <vt:lpstr>Gucci short hills (short hills, nj)</vt:lpstr>
      <vt:lpstr>Arc’teryx Kitsilano (Vancouver, bc)</vt:lpstr>
      <vt:lpstr>Sephora luminous ceiling “runway” feature (multiple locations)</vt:lpstr>
      <vt:lpstr>Allbirds rollout</vt:lpstr>
      <vt:lpstr>Rollout programs: Levi Strauss &amp; co.</vt:lpstr>
      <vt:lpstr>Auto, Fitness, Financial, Hospitality – BrIAn rakip</vt:lpstr>
      <vt:lpstr>Caddy</vt:lpstr>
      <vt:lpstr>Cadillac</vt:lpstr>
      <vt:lpstr>Napleton Cadillac (Libertyville, il)</vt:lpstr>
      <vt:lpstr>suburban Cadillac (Plymouth, mI)</vt:lpstr>
      <vt:lpstr>Tom peacock Cadillac (Houston, tx)</vt:lpstr>
      <vt:lpstr>Basis of Design – design intent drawings</vt:lpstr>
      <vt:lpstr>Cadillac</vt:lpstr>
      <vt:lpstr>GENERAL MOTORS</vt:lpstr>
      <vt:lpstr>BUICK GMC Render</vt:lpstr>
      <vt:lpstr>BUICK GMC RENDER</vt:lpstr>
      <vt:lpstr>Buick gmc did</vt:lpstr>
      <vt:lpstr>BUICK/GMC design</vt:lpstr>
      <vt:lpstr>Chevy did</vt:lpstr>
      <vt:lpstr>Chevrolet Design</vt:lpstr>
      <vt:lpstr>Porsche</vt:lpstr>
      <vt:lpstr>Porsche north Detroit (Detroit, Mi)</vt:lpstr>
      <vt:lpstr>Lexus (Temecula, ca)</vt:lpstr>
      <vt:lpstr>Ferrari showroom (calgary, ab)</vt:lpstr>
      <vt:lpstr>Mag Ferrari showroom – tunable white (Dublin, oh)</vt:lpstr>
      <vt:lpstr>Aston martin (dallas, tx)</vt:lpstr>
      <vt:lpstr>Audi Omaha – vehicle handover (omaha, ne)</vt:lpstr>
      <vt:lpstr>Keyes honda (van nuys, ca)</vt:lpstr>
      <vt:lpstr>Bank of America (palm springs, ca)</vt:lpstr>
      <vt:lpstr>La fitness – braun rd (san Antonio, tx)</vt:lpstr>
      <vt:lpstr>LeT’s work together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 Sandher</dc:creator>
  <cp:lastModifiedBy>Jim Bailey</cp:lastModifiedBy>
  <cp:revision>2</cp:revision>
  <cp:lastPrinted>2025-05-04T16:59:25Z</cp:lastPrinted>
  <dcterms:created xsi:type="dcterms:W3CDTF">2017-09-07T16:53:37Z</dcterms:created>
  <dcterms:modified xsi:type="dcterms:W3CDTF">2025-10-31T16:50:22Z</dcterms:modified>
</cp:coreProperties>
</file>